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D61AA-69E5-4110-941C-592B0E5E2C6E}" v="1292" dt="2024-04-18T09:53:19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09" autoAdjust="0"/>
  </p:normalViewPr>
  <p:slideViewPr>
    <p:cSldViewPr snapToGrid="0">
      <p:cViewPr varScale="1">
        <p:scale>
          <a:sx n="94" d="100"/>
          <a:sy n="94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e Boe" userId="7e2e864d-55ae-4047-9329-2f3510d25d3c" providerId="ADAL" clId="{55AD61AA-69E5-4110-941C-592B0E5E2C6E}"/>
    <pc:docChg chg="undo custSel addSld delSld modSld sldOrd">
      <pc:chgData name="Marieke De Boe" userId="7e2e864d-55ae-4047-9329-2f3510d25d3c" providerId="ADAL" clId="{55AD61AA-69E5-4110-941C-592B0E5E2C6E}" dt="2024-04-23T13:28:15.956" v="2865" actId="20577"/>
      <pc:docMkLst>
        <pc:docMk/>
      </pc:docMkLst>
      <pc:sldChg chg="addSp delSp modSp mod">
        <pc:chgData name="Marieke De Boe" userId="7e2e864d-55ae-4047-9329-2f3510d25d3c" providerId="ADAL" clId="{55AD61AA-69E5-4110-941C-592B0E5E2C6E}" dt="2024-04-18T08:58:45.227" v="184" actId="207"/>
        <pc:sldMkLst>
          <pc:docMk/>
          <pc:sldMk cId="3530002120" sldId="284"/>
        </pc:sldMkLst>
        <pc:spChg chg="del mod">
          <ac:chgData name="Marieke De Boe" userId="7e2e864d-55ae-4047-9329-2f3510d25d3c" providerId="ADAL" clId="{55AD61AA-69E5-4110-941C-592B0E5E2C6E}" dt="2024-04-18T08:51:23.814" v="5" actId="478"/>
          <ac:spMkLst>
            <pc:docMk/>
            <pc:sldMk cId="3530002120" sldId="284"/>
            <ac:spMk id="2" creationId="{355E672F-5DBE-0CF3-195C-9A86F03B36EE}"/>
          </ac:spMkLst>
        </pc:spChg>
        <pc:spChg chg="add mod">
          <ac:chgData name="Marieke De Boe" userId="7e2e864d-55ae-4047-9329-2f3510d25d3c" providerId="ADAL" clId="{55AD61AA-69E5-4110-941C-592B0E5E2C6E}" dt="2024-04-18T08:57:42.377" v="128" actId="2711"/>
          <ac:spMkLst>
            <pc:docMk/>
            <pc:sldMk cId="3530002120" sldId="284"/>
            <ac:spMk id="3" creationId="{E411F2BD-C191-6C22-2456-C901C5268F5B}"/>
          </ac:spMkLst>
        </pc:spChg>
        <pc:spChg chg="del mod">
          <ac:chgData name="Marieke De Boe" userId="7e2e864d-55ae-4047-9329-2f3510d25d3c" providerId="ADAL" clId="{55AD61AA-69E5-4110-941C-592B0E5E2C6E}" dt="2024-04-18T08:54:25.122" v="11" actId="478"/>
          <ac:spMkLst>
            <pc:docMk/>
            <pc:sldMk cId="3530002120" sldId="284"/>
            <ac:spMk id="5" creationId="{3352DC18-DABD-932A-2C60-3BC20134586F}"/>
          </ac:spMkLst>
        </pc:spChg>
        <pc:spChg chg="add mod">
          <ac:chgData name="Marieke De Boe" userId="7e2e864d-55ae-4047-9329-2f3510d25d3c" providerId="ADAL" clId="{55AD61AA-69E5-4110-941C-592B0E5E2C6E}" dt="2024-04-18T08:58:45.227" v="184" actId="207"/>
          <ac:spMkLst>
            <pc:docMk/>
            <pc:sldMk cId="3530002120" sldId="284"/>
            <ac:spMk id="6" creationId="{B1B7DA31-62FE-2767-6A8C-057F7B7E659B}"/>
          </ac:spMkLst>
        </pc:spChg>
        <pc:picChg chg="mod">
          <ac:chgData name="Marieke De Boe" userId="7e2e864d-55ae-4047-9329-2f3510d25d3c" providerId="ADAL" clId="{55AD61AA-69E5-4110-941C-592B0E5E2C6E}" dt="2024-04-18T08:51:34.944" v="7" actId="1076"/>
          <ac:picMkLst>
            <pc:docMk/>
            <pc:sldMk cId="3530002120" sldId="284"/>
            <ac:picMk id="4" creationId="{C12C4DE9-532F-5446-D21F-802B95C3FA2B}"/>
          </ac:picMkLst>
        </pc:picChg>
        <pc:picChg chg="mod">
          <ac:chgData name="Marieke De Boe" userId="7e2e864d-55ae-4047-9329-2f3510d25d3c" providerId="ADAL" clId="{55AD61AA-69E5-4110-941C-592B0E5E2C6E}" dt="2024-04-18T08:54:21.699" v="10" actId="1076"/>
          <ac:picMkLst>
            <pc:docMk/>
            <pc:sldMk cId="3530002120" sldId="284"/>
            <ac:picMk id="8" creationId="{364727FD-76D7-BB15-AD1F-E7F59776DA8E}"/>
          </ac:picMkLst>
        </pc:picChg>
        <pc:picChg chg="mod">
          <ac:chgData name="Marieke De Boe" userId="7e2e864d-55ae-4047-9329-2f3510d25d3c" providerId="ADAL" clId="{55AD61AA-69E5-4110-941C-592B0E5E2C6E}" dt="2024-04-18T08:51:31.419" v="6" actId="1076"/>
          <ac:picMkLst>
            <pc:docMk/>
            <pc:sldMk cId="3530002120" sldId="284"/>
            <ac:picMk id="10" creationId="{C0DA442C-4F24-BE61-E6D7-05D73D6784F4}"/>
          </ac:picMkLst>
        </pc:picChg>
      </pc:sldChg>
      <pc:sldChg chg="addSp delSp modSp add mod">
        <pc:chgData name="Marieke De Boe" userId="7e2e864d-55ae-4047-9329-2f3510d25d3c" providerId="ADAL" clId="{55AD61AA-69E5-4110-941C-592B0E5E2C6E}" dt="2024-04-18T09:24:30.308" v="1143" actId="12100"/>
        <pc:sldMkLst>
          <pc:docMk/>
          <pc:sldMk cId="1478910502" sldId="285"/>
        </pc:sldMkLst>
        <pc:spChg chg="mod">
          <ac:chgData name="Marieke De Boe" userId="7e2e864d-55ae-4047-9329-2f3510d25d3c" providerId="ADAL" clId="{55AD61AA-69E5-4110-941C-592B0E5E2C6E}" dt="2024-04-18T09:08:42.889" v="580" actId="1076"/>
          <ac:spMkLst>
            <pc:docMk/>
            <pc:sldMk cId="1478910502" sldId="285"/>
            <ac:spMk id="3" creationId="{7C5D3E18-9820-34F8-C890-5D99DD4153DD}"/>
          </ac:spMkLst>
        </pc:spChg>
        <pc:spChg chg="del">
          <ac:chgData name="Marieke De Boe" userId="7e2e864d-55ae-4047-9329-2f3510d25d3c" providerId="ADAL" clId="{55AD61AA-69E5-4110-941C-592B0E5E2C6E}" dt="2024-04-18T08:59:12.361" v="190" actId="478"/>
          <ac:spMkLst>
            <pc:docMk/>
            <pc:sldMk cId="1478910502" sldId="285"/>
            <ac:spMk id="6" creationId="{CCE78BCB-060F-0322-2E33-83107FEFFDF2}"/>
          </ac:spMkLst>
        </pc:spChg>
        <pc:graphicFrameChg chg="add mod modGraphic">
          <ac:chgData name="Marieke De Boe" userId="7e2e864d-55ae-4047-9329-2f3510d25d3c" providerId="ADAL" clId="{55AD61AA-69E5-4110-941C-592B0E5E2C6E}" dt="2024-04-18T09:24:30.308" v="1143" actId="12100"/>
          <ac:graphicFrameMkLst>
            <pc:docMk/>
            <pc:sldMk cId="1478910502" sldId="285"/>
            <ac:graphicFrameMk id="2" creationId="{AA4E0C55-A2E0-D30A-47A1-7A18ABBA8C9C}"/>
          </ac:graphicFrameMkLst>
        </pc:graphicFrameChg>
      </pc:sldChg>
      <pc:sldChg chg="modSp add mod ord">
        <pc:chgData name="Marieke De Boe" userId="7e2e864d-55ae-4047-9329-2f3510d25d3c" providerId="ADAL" clId="{55AD61AA-69E5-4110-941C-592B0E5E2C6E}" dt="2024-04-23T13:28:15.956" v="2865" actId="20577"/>
        <pc:sldMkLst>
          <pc:docMk/>
          <pc:sldMk cId="802868560" sldId="286"/>
        </pc:sldMkLst>
        <pc:spChg chg="mod">
          <ac:chgData name="Marieke De Boe" userId="7e2e864d-55ae-4047-9329-2f3510d25d3c" providerId="ADAL" clId="{55AD61AA-69E5-4110-941C-592B0E5E2C6E}" dt="2024-04-23T13:28:15.956" v="2865" actId="20577"/>
          <ac:spMkLst>
            <pc:docMk/>
            <pc:sldMk cId="802868560" sldId="286"/>
            <ac:spMk id="6" creationId="{1382B484-D584-0208-26DC-1A3B77C7DE46}"/>
          </ac:spMkLst>
        </pc:spChg>
      </pc:sldChg>
      <pc:sldChg chg="del">
        <pc:chgData name="Marieke De Boe" userId="7e2e864d-55ae-4047-9329-2f3510d25d3c" providerId="ADAL" clId="{55AD61AA-69E5-4110-941C-592B0E5E2C6E}" dt="2024-04-18T08:58:57.420" v="187" actId="47"/>
        <pc:sldMkLst>
          <pc:docMk/>
          <pc:sldMk cId="1932755552" sldId="286"/>
        </pc:sldMkLst>
      </pc:sldChg>
      <pc:sldChg chg="new del">
        <pc:chgData name="Marieke De Boe" userId="7e2e864d-55ae-4047-9329-2f3510d25d3c" providerId="ADAL" clId="{55AD61AA-69E5-4110-941C-592B0E5E2C6E}" dt="2024-04-18T09:14:42.450" v="588" actId="47"/>
        <pc:sldMkLst>
          <pc:docMk/>
          <pc:sldMk cId="3972207298" sldId="286"/>
        </pc:sldMkLst>
      </pc:sldChg>
      <pc:sldChg chg="del">
        <pc:chgData name="Marieke De Boe" userId="7e2e864d-55ae-4047-9329-2f3510d25d3c" providerId="ADAL" clId="{55AD61AA-69E5-4110-941C-592B0E5E2C6E}" dt="2024-04-18T08:58:59.960" v="188" actId="47"/>
        <pc:sldMkLst>
          <pc:docMk/>
          <pc:sldMk cId="1766764903" sldId="287"/>
        </pc:sldMkLst>
      </pc:sldChg>
      <pc:sldChg chg="addSp delSp modSp add mod modNotesTx">
        <pc:chgData name="Marieke De Boe" userId="7e2e864d-55ae-4047-9329-2f3510d25d3c" providerId="ADAL" clId="{55AD61AA-69E5-4110-941C-592B0E5E2C6E}" dt="2024-04-18T09:37:31.813" v="2194" actId="20577"/>
        <pc:sldMkLst>
          <pc:docMk/>
          <pc:sldMk cId="3376559584" sldId="287"/>
        </pc:sldMkLst>
        <pc:spChg chg="add mod">
          <ac:chgData name="Marieke De Boe" userId="7e2e864d-55ae-4047-9329-2f3510d25d3c" providerId="ADAL" clId="{55AD61AA-69E5-4110-941C-592B0E5E2C6E}" dt="2024-04-18T09:37:31.813" v="2194" actId="20577"/>
          <ac:spMkLst>
            <pc:docMk/>
            <pc:sldMk cId="3376559584" sldId="287"/>
            <ac:spMk id="2" creationId="{CD5B295D-AC33-DEC0-9037-DFB577C8DE36}"/>
          </ac:spMkLst>
        </pc:spChg>
        <pc:spChg chg="del mod">
          <ac:chgData name="Marieke De Boe" userId="7e2e864d-55ae-4047-9329-2f3510d25d3c" providerId="ADAL" clId="{55AD61AA-69E5-4110-941C-592B0E5E2C6E}" dt="2024-04-18T09:15:36.398" v="706" actId="478"/>
          <ac:spMkLst>
            <pc:docMk/>
            <pc:sldMk cId="3376559584" sldId="287"/>
            <ac:spMk id="6" creationId="{633B79BA-9385-47BD-C0D8-BFA8A881DE48}"/>
          </ac:spMkLst>
        </pc:spChg>
      </pc:sldChg>
      <pc:sldChg chg="modSp add mod modNotesTx">
        <pc:chgData name="Marieke De Boe" userId="7e2e864d-55ae-4047-9329-2f3510d25d3c" providerId="ADAL" clId="{55AD61AA-69E5-4110-941C-592B0E5E2C6E}" dt="2024-04-18T09:43:44.532" v="2299" actId="20577"/>
        <pc:sldMkLst>
          <pc:docMk/>
          <pc:sldMk cId="1135974784" sldId="288"/>
        </pc:sldMkLst>
        <pc:spChg chg="mod">
          <ac:chgData name="Marieke De Boe" userId="7e2e864d-55ae-4047-9329-2f3510d25d3c" providerId="ADAL" clId="{55AD61AA-69E5-4110-941C-592B0E5E2C6E}" dt="2024-04-18T09:43:44.532" v="2299" actId="20577"/>
          <ac:spMkLst>
            <pc:docMk/>
            <pc:sldMk cId="1135974784" sldId="288"/>
            <ac:spMk id="2" creationId="{1189EAD4-77BD-6454-7A8F-00ED1C0910E3}"/>
          </ac:spMkLst>
        </pc:spChg>
      </pc:sldChg>
      <pc:sldChg chg="del">
        <pc:chgData name="Marieke De Boe" userId="7e2e864d-55ae-4047-9329-2f3510d25d3c" providerId="ADAL" clId="{55AD61AA-69E5-4110-941C-592B0E5E2C6E}" dt="2024-04-18T08:58:54.914" v="185" actId="47"/>
        <pc:sldMkLst>
          <pc:docMk/>
          <pc:sldMk cId="2477872036" sldId="288"/>
        </pc:sldMkLst>
      </pc:sldChg>
      <pc:sldChg chg="del">
        <pc:chgData name="Marieke De Boe" userId="7e2e864d-55ae-4047-9329-2f3510d25d3c" providerId="ADAL" clId="{55AD61AA-69E5-4110-941C-592B0E5E2C6E}" dt="2024-04-18T08:58:56.418" v="186" actId="47"/>
        <pc:sldMkLst>
          <pc:docMk/>
          <pc:sldMk cId="876179905" sldId="289"/>
        </pc:sldMkLst>
      </pc:sldChg>
      <pc:sldChg chg="addSp delSp modSp add mod modNotesTx">
        <pc:chgData name="Marieke De Boe" userId="7e2e864d-55ae-4047-9329-2f3510d25d3c" providerId="ADAL" clId="{55AD61AA-69E5-4110-941C-592B0E5E2C6E}" dt="2024-04-18T09:53:19.054" v="2780" actId="20577"/>
        <pc:sldMkLst>
          <pc:docMk/>
          <pc:sldMk cId="2299975618" sldId="289"/>
        </pc:sldMkLst>
        <pc:spChg chg="del mod">
          <ac:chgData name="Marieke De Boe" userId="7e2e864d-55ae-4047-9329-2f3510d25d3c" providerId="ADAL" clId="{55AD61AA-69E5-4110-941C-592B0E5E2C6E}" dt="2024-04-18T09:35:59.416" v="2137"/>
          <ac:spMkLst>
            <pc:docMk/>
            <pc:sldMk cId="2299975618" sldId="289"/>
            <ac:spMk id="2" creationId="{AB8C4ACB-1888-3A35-5B42-22C75F94901B}"/>
          </ac:spMkLst>
        </pc:spChg>
        <pc:spChg chg="mod">
          <ac:chgData name="Marieke De Boe" userId="7e2e864d-55ae-4047-9329-2f3510d25d3c" providerId="ADAL" clId="{55AD61AA-69E5-4110-941C-592B0E5E2C6E}" dt="2024-04-18T09:49:22.755" v="2618" actId="14100"/>
          <ac:spMkLst>
            <pc:docMk/>
            <pc:sldMk cId="2299975618" sldId="289"/>
            <ac:spMk id="3" creationId="{81F8F6EC-550E-136D-0242-30576DD0C1A2}"/>
          </ac:spMkLst>
        </pc:spChg>
        <pc:graphicFrameChg chg="add mod modGraphic">
          <ac:chgData name="Marieke De Boe" userId="7e2e864d-55ae-4047-9329-2f3510d25d3c" providerId="ADAL" clId="{55AD61AA-69E5-4110-941C-592B0E5E2C6E}" dt="2024-04-18T09:53:19.054" v="2780" actId="20577"/>
          <ac:graphicFrameMkLst>
            <pc:docMk/>
            <pc:sldMk cId="2299975618" sldId="289"/>
            <ac:graphicFrameMk id="5" creationId="{CA26DE7A-A15D-4527-2328-BD1406F9FBBA}"/>
          </ac:graphicFrameMkLst>
        </pc:graphicFrameChg>
        <pc:picChg chg="mod">
          <ac:chgData name="Marieke De Boe" userId="7e2e864d-55ae-4047-9329-2f3510d25d3c" providerId="ADAL" clId="{55AD61AA-69E5-4110-941C-592B0E5E2C6E}" dt="2024-04-18T09:48:35.978" v="2608" actId="14100"/>
          <ac:picMkLst>
            <pc:docMk/>
            <pc:sldMk cId="2299975618" sldId="289"/>
            <ac:picMk id="4" creationId="{5FB4EB7F-A390-C9D5-D3B8-4C0E25C925D4}"/>
          </ac:picMkLst>
        </pc:picChg>
        <pc:picChg chg="mod">
          <ac:chgData name="Marieke De Boe" userId="7e2e864d-55ae-4047-9329-2f3510d25d3c" providerId="ADAL" clId="{55AD61AA-69E5-4110-941C-592B0E5E2C6E}" dt="2024-04-18T09:48:33.086" v="2607" actId="1076"/>
          <ac:picMkLst>
            <pc:docMk/>
            <pc:sldMk cId="2299975618" sldId="289"/>
            <ac:picMk id="8" creationId="{154A6ECE-8AB5-5251-373B-AD9EC7752700}"/>
          </ac:picMkLst>
        </pc:picChg>
        <pc:picChg chg="mod">
          <ac:chgData name="Marieke De Boe" userId="7e2e864d-55ae-4047-9329-2f3510d25d3c" providerId="ADAL" clId="{55AD61AA-69E5-4110-941C-592B0E5E2C6E}" dt="2024-04-18T09:48:38.854" v="2609" actId="14100"/>
          <ac:picMkLst>
            <pc:docMk/>
            <pc:sldMk cId="2299975618" sldId="289"/>
            <ac:picMk id="10" creationId="{2580C215-C06F-66AD-A7F9-70601E4F42C2}"/>
          </ac:picMkLst>
        </pc:picChg>
      </pc:sldChg>
      <pc:sldChg chg="addSp delSp modSp add mod">
        <pc:chgData name="Marieke De Boe" userId="7e2e864d-55ae-4047-9329-2f3510d25d3c" providerId="ADAL" clId="{55AD61AA-69E5-4110-941C-592B0E5E2C6E}" dt="2024-04-18T09:54:45.103" v="2863" actId="255"/>
        <pc:sldMkLst>
          <pc:docMk/>
          <pc:sldMk cId="3864593867" sldId="290"/>
        </pc:sldMkLst>
        <pc:spChg chg="add mod">
          <ac:chgData name="Marieke De Boe" userId="7e2e864d-55ae-4047-9329-2f3510d25d3c" providerId="ADAL" clId="{55AD61AA-69E5-4110-941C-592B0E5E2C6E}" dt="2024-04-18T09:54:45.103" v="2863" actId="255"/>
          <ac:spMkLst>
            <pc:docMk/>
            <pc:sldMk cId="3864593867" sldId="290"/>
            <ac:spMk id="2" creationId="{DDD3501B-9F45-FA4D-EAB4-79408B425058}"/>
          </ac:spMkLst>
        </pc:spChg>
        <pc:graphicFrameChg chg="del">
          <ac:chgData name="Marieke De Boe" userId="7e2e864d-55ae-4047-9329-2f3510d25d3c" providerId="ADAL" clId="{55AD61AA-69E5-4110-941C-592B0E5E2C6E}" dt="2024-04-18T09:44:38.554" v="2375" actId="478"/>
          <ac:graphicFrameMkLst>
            <pc:docMk/>
            <pc:sldMk cId="3864593867" sldId="290"/>
            <ac:graphicFrameMk id="5" creationId="{EC7DBC1C-FC22-AAF3-BC0D-003C8F8D915A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E02DD-343B-4BA7-BDC7-F707CF3C9DB9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3894F164-E7A7-4267-851F-21B893775EA8}">
      <dgm:prSet phldrT="[Tekst]"/>
      <dgm:spPr/>
      <dgm:t>
        <a:bodyPr/>
        <a:lstStyle/>
        <a:p>
          <a:r>
            <a:rPr lang="nl-BE" dirty="0"/>
            <a:t>Deel 1</a:t>
          </a:r>
        </a:p>
      </dgm:t>
    </dgm:pt>
    <dgm:pt modelId="{37B3B0DE-C0AB-4D29-90E6-6A28A79B7F6D}" type="parTrans" cxnId="{1B12EB8C-C9C3-4B67-BB42-A8720E7A2BB7}">
      <dgm:prSet/>
      <dgm:spPr/>
      <dgm:t>
        <a:bodyPr/>
        <a:lstStyle/>
        <a:p>
          <a:endParaRPr lang="nl-BE"/>
        </a:p>
      </dgm:t>
    </dgm:pt>
    <dgm:pt modelId="{F085BC5D-BB4F-4670-A585-6DEC01F56754}" type="sibTrans" cxnId="{1B12EB8C-C9C3-4B67-BB42-A8720E7A2BB7}">
      <dgm:prSet/>
      <dgm:spPr/>
      <dgm:t>
        <a:bodyPr/>
        <a:lstStyle/>
        <a:p>
          <a:endParaRPr lang="nl-BE"/>
        </a:p>
      </dgm:t>
    </dgm:pt>
    <dgm:pt modelId="{5C54A15C-A534-4036-8968-1E9FF568AD14}">
      <dgm:prSet phldrT="[Tekst]" custT="1"/>
      <dgm:spPr/>
      <dgm:t>
        <a:bodyPr/>
        <a:lstStyle/>
        <a:p>
          <a:r>
            <a:rPr lang="nl-BE" sz="1600" dirty="0" err="1">
              <a:latin typeface="Abadi Extra Light" panose="020B0204020104020204" pitchFamily="34" charset="0"/>
            </a:rPr>
            <a:t>Heldergem</a:t>
          </a:r>
          <a:r>
            <a:rPr lang="nl-BE" sz="1600" dirty="0">
              <a:latin typeface="Abadi Extra Light" panose="020B0204020104020204" pitchFamily="34" charset="0"/>
            </a:rPr>
            <a:t> : </a:t>
          </a:r>
          <a:br>
            <a:rPr lang="nl-BE" sz="1600" dirty="0">
              <a:latin typeface="Abadi Extra Light" panose="020B0204020104020204" pitchFamily="34" charset="0"/>
            </a:rPr>
          </a:br>
          <a:r>
            <a:rPr lang="nl-BE" sz="1600" dirty="0">
              <a:latin typeface="Abadi Extra Light" panose="020B0204020104020204" pitchFamily="34" charset="0"/>
            </a:rPr>
            <a:t>een voorbeeld van toegankelijkheid-</a:t>
          </a:r>
          <a:r>
            <a:rPr lang="nl-BE" sz="1600" dirty="0" err="1">
              <a:latin typeface="Abadi Extra Light" panose="020B0204020104020204" pitchFamily="34" charset="0"/>
            </a:rPr>
            <a:t>syteem</a:t>
          </a:r>
          <a:br>
            <a:rPr lang="nl-BE" sz="1600" dirty="0">
              <a:latin typeface="Abadi Extra Light" panose="020B0204020104020204" pitchFamily="34" charset="0"/>
            </a:rPr>
          </a:br>
          <a:br>
            <a:rPr lang="nl-BE" sz="1600" dirty="0">
              <a:latin typeface="Abadi Extra Light" panose="020B0204020104020204" pitchFamily="34" charset="0"/>
            </a:rPr>
          </a:br>
          <a:br>
            <a:rPr lang="nl-BE" sz="1600" dirty="0">
              <a:latin typeface="Abadi Extra Light" panose="020B0204020104020204" pitchFamily="34" charset="0"/>
            </a:rPr>
          </a:br>
          <a:r>
            <a:rPr lang="nl-BE" sz="1600" i="1" dirty="0">
              <a:latin typeface="Abadi Extra Light" panose="020B0204020104020204" pitchFamily="34" charset="0"/>
            </a:rPr>
            <a:t>Johan Baetens</a:t>
          </a:r>
        </a:p>
      </dgm:t>
    </dgm:pt>
    <dgm:pt modelId="{8B31F42B-F1F4-41E7-BC71-68000C502D99}" type="parTrans" cxnId="{0501C6B6-0377-4837-BBAD-5F3D81990531}">
      <dgm:prSet/>
      <dgm:spPr/>
      <dgm:t>
        <a:bodyPr/>
        <a:lstStyle/>
        <a:p>
          <a:endParaRPr lang="nl-BE"/>
        </a:p>
      </dgm:t>
    </dgm:pt>
    <dgm:pt modelId="{69A4B476-53B0-4CA4-B88F-3A3B811669A8}" type="sibTrans" cxnId="{0501C6B6-0377-4837-BBAD-5F3D81990531}">
      <dgm:prSet/>
      <dgm:spPr/>
      <dgm:t>
        <a:bodyPr/>
        <a:lstStyle/>
        <a:p>
          <a:endParaRPr lang="nl-BE"/>
        </a:p>
      </dgm:t>
    </dgm:pt>
    <dgm:pt modelId="{439EDC62-5637-440C-ADA8-E8D6208E2D94}">
      <dgm:prSet phldrT="[Tekst]"/>
      <dgm:spPr/>
      <dgm:t>
        <a:bodyPr/>
        <a:lstStyle/>
        <a:p>
          <a:r>
            <a:rPr lang="nl-BE" dirty="0"/>
            <a:t>Intermezzo</a:t>
          </a:r>
        </a:p>
      </dgm:t>
    </dgm:pt>
    <dgm:pt modelId="{FA96053C-582D-437C-88A4-1145FAF37617}" type="parTrans" cxnId="{346D5BFF-EDE7-42DF-B7DA-740D3B15D028}">
      <dgm:prSet/>
      <dgm:spPr/>
      <dgm:t>
        <a:bodyPr/>
        <a:lstStyle/>
        <a:p>
          <a:endParaRPr lang="nl-BE"/>
        </a:p>
      </dgm:t>
    </dgm:pt>
    <dgm:pt modelId="{DBF328D8-60F7-48CC-A8B2-3592546B987C}" type="sibTrans" cxnId="{346D5BFF-EDE7-42DF-B7DA-740D3B15D028}">
      <dgm:prSet/>
      <dgm:spPr/>
      <dgm:t>
        <a:bodyPr/>
        <a:lstStyle/>
        <a:p>
          <a:endParaRPr lang="nl-BE"/>
        </a:p>
      </dgm:t>
    </dgm:pt>
    <dgm:pt modelId="{49F92ACD-4255-4C3D-BD04-4CC8F5F50ACD}">
      <dgm:prSet phldrT="[Tekst]"/>
      <dgm:spPr/>
      <dgm:t>
        <a:bodyPr/>
        <a:lstStyle/>
        <a:p>
          <a:r>
            <a:rPr lang="nl-BE" dirty="0">
              <a:latin typeface="Abadi Extra Light" panose="020B0204020104020204" pitchFamily="34" charset="0"/>
            </a:rPr>
            <a:t>PC </a:t>
          </a:r>
          <a:r>
            <a:rPr lang="nl-BE" dirty="0" err="1">
              <a:latin typeface="Abadi Extra Light" panose="020B0204020104020204" pitchFamily="34" charset="0"/>
            </a:rPr>
            <a:t>Dikkelvenne</a:t>
          </a:r>
          <a:r>
            <a:rPr lang="nl-BE" dirty="0">
              <a:latin typeface="Abadi Extra Light" panose="020B0204020104020204" pitchFamily="34" charset="0"/>
            </a:rPr>
            <a:t>: een korte introductie</a:t>
          </a:r>
          <a:br>
            <a:rPr lang="nl-BE" dirty="0">
              <a:latin typeface="Abadi Extra Light" panose="020B0204020104020204" pitchFamily="34" charset="0"/>
            </a:rPr>
          </a:br>
          <a:br>
            <a:rPr lang="nl-BE" dirty="0">
              <a:latin typeface="Abadi Extra Light" panose="020B0204020104020204" pitchFamily="34" charset="0"/>
            </a:rPr>
          </a:br>
          <a:br>
            <a:rPr lang="nl-BE" dirty="0">
              <a:latin typeface="Abadi Extra Light" panose="020B0204020104020204" pitchFamily="34" charset="0"/>
            </a:rPr>
          </a:br>
          <a:br>
            <a:rPr lang="nl-BE" dirty="0">
              <a:latin typeface="Abadi Extra Light" panose="020B0204020104020204" pitchFamily="34" charset="0"/>
            </a:rPr>
          </a:br>
          <a:r>
            <a:rPr lang="nl-BE" i="1" dirty="0">
              <a:latin typeface="Abadi Extra Light" panose="020B0204020104020204" pitchFamily="34" charset="0"/>
            </a:rPr>
            <a:t>Isabelle </a:t>
          </a:r>
          <a:r>
            <a:rPr lang="nl-BE" i="1" dirty="0" err="1">
              <a:latin typeface="Abadi Extra Light" panose="020B0204020104020204" pitchFamily="34" charset="0"/>
            </a:rPr>
            <a:t>Tuypens</a:t>
          </a:r>
          <a:endParaRPr lang="nl-BE" i="1" dirty="0">
            <a:latin typeface="Abadi Extra Light" panose="020B0204020104020204" pitchFamily="34" charset="0"/>
          </a:endParaRPr>
        </a:p>
      </dgm:t>
    </dgm:pt>
    <dgm:pt modelId="{41029DE9-7B74-4B6A-91F2-F27673C62E3C}" type="parTrans" cxnId="{9D47C919-A768-41EB-A389-9ADD2D76625A}">
      <dgm:prSet/>
      <dgm:spPr/>
      <dgm:t>
        <a:bodyPr/>
        <a:lstStyle/>
        <a:p>
          <a:endParaRPr lang="nl-BE"/>
        </a:p>
      </dgm:t>
    </dgm:pt>
    <dgm:pt modelId="{A919B464-7C01-4FFC-8F51-A14CF3D58D5D}" type="sibTrans" cxnId="{9D47C919-A768-41EB-A389-9ADD2D76625A}">
      <dgm:prSet/>
      <dgm:spPr/>
      <dgm:t>
        <a:bodyPr/>
        <a:lstStyle/>
        <a:p>
          <a:endParaRPr lang="nl-BE"/>
        </a:p>
      </dgm:t>
    </dgm:pt>
    <dgm:pt modelId="{8CF79DA3-7494-40A2-82F5-DF58AFA9939B}">
      <dgm:prSet phldrT="[Tekst]"/>
      <dgm:spPr/>
      <dgm:t>
        <a:bodyPr/>
        <a:lstStyle/>
        <a:p>
          <a:r>
            <a:rPr lang="nl-BE" dirty="0"/>
            <a:t>Deel 2</a:t>
          </a:r>
        </a:p>
      </dgm:t>
    </dgm:pt>
    <dgm:pt modelId="{E0FCE5E0-A571-40C1-938B-1FB6E40FA70E}" type="parTrans" cxnId="{ABEBE7AE-4D66-4855-9C62-D444E28FC696}">
      <dgm:prSet/>
      <dgm:spPr/>
      <dgm:t>
        <a:bodyPr/>
        <a:lstStyle/>
        <a:p>
          <a:endParaRPr lang="nl-BE"/>
        </a:p>
      </dgm:t>
    </dgm:pt>
    <dgm:pt modelId="{448A98C9-AC40-4474-8E77-58AEF4B831FA}" type="sibTrans" cxnId="{ABEBE7AE-4D66-4855-9C62-D444E28FC696}">
      <dgm:prSet/>
      <dgm:spPr/>
      <dgm:t>
        <a:bodyPr/>
        <a:lstStyle/>
        <a:p>
          <a:endParaRPr lang="nl-BE"/>
        </a:p>
      </dgm:t>
    </dgm:pt>
    <dgm:pt modelId="{279DAD3E-CB73-43D8-A00E-F8A420178B23}">
      <dgm:prSet phldrT="[Tekst]"/>
      <dgm:spPr/>
      <dgm:t>
        <a:bodyPr/>
        <a:lstStyle/>
        <a:p>
          <a:r>
            <a:rPr lang="nl-BE" dirty="0">
              <a:latin typeface="Abadi Extra Light" panose="020B0204020104020204" pitchFamily="34" charset="0"/>
            </a:rPr>
            <a:t>Een verhaal van over de provinciegrenzen: PC Schriek</a:t>
          </a:r>
          <a:br>
            <a:rPr lang="nl-BE" dirty="0">
              <a:latin typeface="Abadi Extra Light" panose="020B0204020104020204" pitchFamily="34" charset="0"/>
            </a:rPr>
          </a:br>
          <a:br>
            <a:rPr lang="nl-BE" dirty="0">
              <a:latin typeface="Abadi Extra Light" panose="020B0204020104020204" pitchFamily="34" charset="0"/>
            </a:rPr>
          </a:br>
          <a:br>
            <a:rPr lang="nl-BE" dirty="0">
              <a:latin typeface="Abadi Extra Light" panose="020B0204020104020204" pitchFamily="34" charset="0"/>
            </a:rPr>
          </a:br>
          <a:r>
            <a:rPr lang="nl-BE" i="1" dirty="0">
              <a:latin typeface="Abadi Extra Light" panose="020B0204020104020204" pitchFamily="34" charset="0"/>
            </a:rPr>
            <a:t>Marieke De Boe</a:t>
          </a:r>
        </a:p>
      </dgm:t>
    </dgm:pt>
    <dgm:pt modelId="{36F20E94-6D5F-49AB-A202-84BD478BF767}" type="parTrans" cxnId="{70600F92-0F07-4902-9FE9-4436EC2E4C41}">
      <dgm:prSet/>
      <dgm:spPr/>
      <dgm:t>
        <a:bodyPr/>
        <a:lstStyle/>
        <a:p>
          <a:endParaRPr lang="nl-BE"/>
        </a:p>
      </dgm:t>
    </dgm:pt>
    <dgm:pt modelId="{0C52E0CE-DBC4-4FAC-83F2-25FF60A0D245}" type="sibTrans" cxnId="{70600F92-0F07-4902-9FE9-4436EC2E4C41}">
      <dgm:prSet/>
      <dgm:spPr/>
      <dgm:t>
        <a:bodyPr/>
        <a:lstStyle/>
        <a:p>
          <a:endParaRPr lang="nl-BE"/>
        </a:p>
      </dgm:t>
    </dgm:pt>
    <dgm:pt modelId="{B711BCC6-6F87-4BC7-9974-3B11577C22D5}" type="pres">
      <dgm:prSet presAssocID="{3DAE02DD-343B-4BA7-BDC7-F707CF3C9DB9}" presName="linearFlow" presStyleCnt="0">
        <dgm:presLayoutVars>
          <dgm:dir/>
          <dgm:animLvl val="lvl"/>
          <dgm:resizeHandles/>
        </dgm:presLayoutVars>
      </dgm:prSet>
      <dgm:spPr/>
    </dgm:pt>
    <dgm:pt modelId="{C3700180-68CA-4E35-9AD0-63411578F494}" type="pres">
      <dgm:prSet presAssocID="{3894F164-E7A7-4267-851F-21B893775EA8}" presName="compositeNode" presStyleCnt="0">
        <dgm:presLayoutVars>
          <dgm:bulletEnabled val="1"/>
        </dgm:presLayoutVars>
      </dgm:prSet>
      <dgm:spPr/>
    </dgm:pt>
    <dgm:pt modelId="{25187F7C-1906-4B0E-8D21-1A3BB7083264}" type="pres">
      <dgm:prSet presAssocID="{3894F164-E7A7-4267-851F-21B893775EA8}" presName="imag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84D0E38-C230-4FC9-B6D3-009183D02DCE}" type="pres">
      <dgm:prSet presAssocID="{3894F164-E7A7-4267-851F-21B893775EA8}" presName="childNode" presStyleLbl="node1" presStyleIdx="0" presStyleCnt="3">
        <dgm:presLayoutVars>
          <dgm:bulletEnabled val="1"/>
        </dgm:presLayoutVars>
      </dgm:prSet>
      <dgm:spPr/>
    </dgm:pt>
    <dgm:pt modelId="{C1960021-F9DA-4039-B21D-334F03E0C4F3}" type="pres">
      <dgm:prSet presAssocID="{3894F164-E7A7-4267-851F-21B893775EA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19A4B6BE-EE78-4E52-8F17-ABFD01E086C8}" type="pres">
      <dgm:prSet presAssocID="{F085BC5D-BB4F-4670-A585-6DEC01F56754}" presName="sibTrans" presStyleCnt="0"/>
      <dgm:spPr/>
    </dgm:pt>
    <dgm:pt modelId="{0DCF894A-AE3F-4C96-A145-020BF1D25818}" type="pres">
      <dgm:prSet presAssocID="{439EDC62-5637-440C-ADA8-E8D6208E2D94}" presName="compositeNode" presStyleCnt="0">
        <dgm:presLayoutVars>
          <dgm:bulletEnabled val="1"/>
        </dgm:presLayoutVars>
      </dgm:prSet>
      <dgm:spPr/>
    </dgm:pt>
    <dgm:pt modelId="{2C232105-1048-4689-A869-BB5C54415A50}" type="pres">
      <dgm:prSet presAssocID="{439EDC62-5637-440C-ADA8-E8D6208E2D94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F201085-0FFE-489D-93E8-66BD074D9F27}" type="pres">
      <dgm:prSet presAssocID="{439EDC62-5637-440C-ADA8-E8D6208E2D94}" presName="childNode" presStyleLbl="node1" presStyleIdx="1" presStyleCnt="3">
        <dgm:presLayoutVars>
          <dgm:bulletEnabled val="1"/>
        </dgm:presLayoutVars>
      </dgm:prSet>
      <dgm:spPr/>
    </dgm:pt>
    <dgm:pt modelId="{DD15655E-B540-4BAB-9FA6-9F398B52F9C9}" type="pres">
      <dgm:prSet presAssocID="{439EDC62-5637-440C-ADA8-E8D6208E2D9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633C405-935D-46C4-AB99-7376670D3983}" type="pres">
      <dgm:prSet presAssocID="{DBF328D8-60F7-48CC-A8B2-3592546B987C}" presName="sibTrans" presStyleCnt="0"/>
      <dgm:spPr/>
    </dgm:pt>
    <dgm:pt modelId="{E3044662-C19D-4DD2-9BB5-58361066C8FD}" type="pres">
      <dgm:prSet presAssocID="{8CF79DA3-7494-40A2-82F5-DF58AFA9939B}" presName="compositeNode" presStyleCnt="0">
        <dgm:presLayoutVars>
          <dgm:bulletEnabled val="1"/>
        </dgm:presLayoutVars>
      </dgm:prSet>
      <dgm:spPr/>
    </dgm:pt>
    <dgm:pt modelId="{5CD58246-83DF-4DC7-B57E-EF1B42902921}" type="pres">
      <dgm:prSet presAssocID="{8CF79DA3-7494-40A2-82F5-DF58AFA9939B}" presName="image" presStyleLbl="fgImgPlace1" presStyleIdx="2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561A744-7A64-4436-913D-FD8F756435EF}" type="pres">
      <dgm:prSet presAssocID="{8CF79DA3-7494-40A2-82F5-DF58AFA9939B}" presName="childNode" presStyleLbl="node1" presStyleIdx="2" presStyleCnt="3">
        <dgm:presLayoutVars>
          <dgm:bulletEnabled val="1"/>
        </dgm:presLayoutVars>
      </dgm:prSet>
      <dgm:spPr/>
    </dgm:pt>
    <dgm:pt modelId="{5FA685AC-EEF1-43D3-9584-4EAE5B9BEE50}" type="pres">
      <dgm:prSet presAssocID="{8CF79DA3-7494-40A2-82F5-DF58AFA9939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69F7E0C-21C1-4D43-ADA3-56D344DE619C}" type="presOf" srcId="{3894F164-E7A7-4267-851F-21B893775EA8}" destId="{C1960021-F9DA-4039-B21D-334F03E0C4F3}" srcOrd="0" destOrd="0" presId="urn:microsoft.com/office/officeart/2005/8/layout/hList2"/>
    <dgm:cxn modelId="{9D47C919-A768-41EB-A389-9ADD2D76625A}" srcId="{439EDC62-5637-440C-ADA8-E8D6208E2D94}" destId="{49F92ACD-4255-4C3D-BD04-4CC8F5F50ACD}" srcOrd="0" destOrd="0" parTransId="{41029DE9-7B74-4B6A-91F2-F27673C62E3C}" sibTransId="{A919B464-7C01-4FFC-8F51-A14CF3D58D5D}"/>
    <dgm:cxn modelId="{8B07332D-0592-4B11-A92B-D1D8D07E2E40}" type="presOf" srcId="{279DAD3E-CB73-43D8-A00E-F8A420178B23}" destId="{0561A744-7A64-4436-913D-FD8F756435EF}" srcOrd="0" destOrd="0" presId="urn:microsoft.com/office/officeart/2005/8/layout/hList2"/>
    <dgm:cxn modelId="{915D622F-9613-44AC-A588-0C1053CFBACF}" type="presOf" srcId="{8CF79DA3-7494-40A2-82F5-DF58AFA9939B}" destId="{5FA685AC-EEF1-43D3-9584-4EAE5B9BEE50}" srcOrd="0" destOrd="0" presId="urn:microsoft.com/office/officeart/2005/8/layout/hList2"/>
    <dgm:cxn modelId="{10B4948A-6D37-49ED-BAAF-86C4459F65BA}" type="presOf" srcId="{49F92ACD-4255-4C3D-BD04-4CC8F5F50ACD}" destId="{DF201085-0FFE-489D-93E8-66BD074D9F27}" srcOrd="0" destOrd="0" presId="urn:microsoft.com/office/officeart/2005/8/layout/hList2"/>
    <dgm:cxn modelId="{1B12EB8C-C9C3-4B67-BB42-A8720E7A2BB7}" srcId="{3DAE02DD-343B-4BA7-BDC7-F707CF3C9DB9}" destId="{3894F164-E7A7-4267-851F-21B893775EA8}" srcOrd="0" destOrd="0" parTransId="{37B3B0DE-C0AB-4D29-90E6-6A28A79B7F6D}" sibTransId="{F085BC5D-BB4F-4670-A585-6DEC01F56754}"/>
    <dgm:cxn modelId="{70600F92-0F07-4902-9FE9-4436EC2E4C41}" srcId="{8CF79DA3-7494-40A2-82F5-DF58AFA9939B}" destId="{279DAD3E-CB73-43D8-A00E-F8A420178B23}" srcOrd="0" destOrd="0" parTransId="{36F20E94-6D5F-49AB-A202-84BD478BF767}" sibTransId="{0C52E0CE-DBC4-4FAC-83F2-25FF60A0D245}"/>
    <dgm:cxn modelId="{8B17F0A8-F48F-4AC9-9A0E-81344DEA9174}" type="presOf" srcId="{3DAE02DD-343B-4BA7-BDC7-F707CF3C9DB9}" destId="{B711BCC6-6F87-4BC7-9974-3B11577C22D5}" srcOrd="0" destOrd="0" presId="urn:microsoft.com/office/officeart/2005/8/layout/hList2"/>
    <dgm:cxn modelId="{4FD5D6A9-46F2-4931-910D-851FF03F948D}" type="presOf" srcId="{5C54A15C-A534-4036-8968-1E9FF568AD14}" destId="{484D0E38-C230-4FC9-B6D3-009183D02DCE}" srcOrd="0" destOrd="0" presId="urn:microsoft.com/office/officeart/2005/8/layout/hList2"/>
    <dgm:cxn modelId="{ABEBE7AE-4D66-4855-9C62-D444E28FC696}" srcId="{3DAE02DD-343B-4BA7-BDC7-F707CF3C9DB9}" destId="{8CF79DA3-7494-40A2-82F5-DF58AFA9939B}" srcOrd="2" destOrd="0" parTransId="{E0FCE5E0-A571-40C1-938B-1FB6E40FA70E}" sibTransId="{448A98C9-AC40-4474-8E77-58AEF4B831FA}"/>
    <dgm:cxn modelId="{0501C6B6-0377-4837-BBAD-5F3D81990531}" srcId="{3894F164-E7A7-4267-851F-21B893775EA8}" destId="{5C54A15C-A534-4036-8968-1E9FF568AD14}" srcOrd="0" destOrd="0" parTransId="{8B31F42B-F1F4-41E7-BC71-68000C502D99}" sibTransId="{69A4B476-53B0-4CA4-B88F-3A3B811669A8}"/>
    <dgm:cxn modelId="{804C03D2-216A-4F4E-8413-174A3D763642}" type="presOf" srcId="{439EDC62-5637-440C-ADA8-E8D6208E2D94}" destId="{DD15655E-B540-4BAB-9FA6-9F398B52F9C9}" srcOrd="0" destOrd="0" presId="urn:microsoft.com/office/officeart/2005/8/layout/hList2"/>
    <dgm:cxn modelId="{346D5BFF-EDE7-42DF-B7DA-740D3B15D028}" srcId="{3DAE02DD-343B-4BA7-BDC7-F707CF3C9DB9}" destId="{439EDC62-5637-440C-ADA8-E8D6208E2D94}" srcOrd="1" destOrd="0" parTransId="{FA96053C-582D-437C-88A4-1145FAF37617}" sibTransId="{DBF328D8-60F7-48CC-A8B2-3592546B987C}"/>
    <dgm:cxn modelId="{53899D22-74EE-407F-AFD3-377F86B804FB}" type="presParOf" srcId="{B711BCC6-6F87-4BC7-9974-3B11577C22D5}" destId="{C3700180-68CA-4E35-9AD0-63411578F494}" srcOrd="0" destOrd="0" presId="urn:microsoft.com/office/officeart/2005/8/layout/hList2"/>
    <dgm:cxn modelId="{8C88F9C6-D28A-4611-BD68-E0333D737260}" type="presParOf" srcId="{C3700180-68CA-4E35-9AD0-63411578F494}" destId="{25187F7C-1906-4B0E-8D21-1A3BB7083264}" srcOrd="0" destOrd="0" presId="urn:microsoft.com/office/officeart/2005/8/layout/hList2"/>
    <dgm:cxn modelId="{4B759AFB-5ECD-4316-A5FE-FEFC7E1DCCCC}" type="presParOf" srcId="{C3700180-68CA-4E35-9AD0-63411578F494}" destId="{484D0E38-C230-4FC9-B6D3-009183D02DCE}" srcOrd="1" destOrd="0" presId="urn:microsoft.com/office/officeart/2005/8/layout/hList2"/>
    <dgm:cxn modelId="{B3EE0CAF-4BC4-497E-8F3D-44AF98B09B4F}" type="presParOf" srcId="{C3700180-68CA-4E35-9AD0-63411578F494}" destId="{C1960021-F9DA-4039-B21D-334F03E0C4F3}" srcOrd="2" destOrd="0" presId="urn:microsoft.com/office/officeart/2005/8/layout/hList2"/>
    <dgm:cxn modelId="{945E2C56-6FC8-4D1F-A059-8930F02FBFC1}" type="presParOf" srcId="{B711BCC6-6F87-4BC7-9974-3B11577C22D5}" destId="{19A4B6BE-EE78-4E52-8F17-ABFD01E086C8}" srcOrd="1" destOrd="0" presId="urn:microsoft.com/office/officeart/2005/8/layout/hList2"/>
    <dgm:cxn modelId="{D261820A-BE90-4F76-A50E-1AE3B93B293C}" type="presParOf" srcId="{B711BCC6-6F87-4BC7-9974-3B11577C22D5}" destId="{0DCF894A-AE3F-4C96-A145-020BF1D25818}" srcOrd="2" destOrd="0" presId="urn:microsoft.com/office/officeart/2005/8/layout/hList2"/>
    <dgm:cxn modelId="{2F6060DA-4CEC-406E-A18F-4FFF96A5B869}" type="presParOf" srcId="{0DCF894A-AE3F-4C96-A145-020BF1D25818}" destId="{2C232105-1048-4689-A869-BB5C54415A50}" srcOrd="0" destOrd="0" presId="urn:microsoft.com/office/officeart/2005/8/layout/hList2"/>
    <dgm:cxn modelId="{E5DFCA12-2093-4227-9D48-B032B4DDB7A3}" type="presParOf" srcId="{0DCF894A-AE3F-4C96-A145-020BF1D25818}" destId="{DF201085-0FFE-489D-93E8-66BD074D9F27}" srcOrd="1" destOrd="0" presId="urn:microsoft.com/office/officeart/2005/8/layout/hList2"/>
    <dgm:cxn modelId="{34AB7AAA-55B1-4B1D-AA71-523620EEAC77}" type="presParOf" srcId="{0DCF894A-AE3F-4C96-A145-020BF1D25818}" destId="{DD15655E-B540-4BAB-9FA6-9F398B52F9C9}" srcOrd="2" destOrd="0" presId="urn:microsoft.com/office/officeart/2005/8/layout/hList2"/>
    <dgm:cxn modelId="{156A8056-DA9C-4D6B-B168-825910EB6F7F}" type="presParOf" srcId="{B711BCC6-6F87-4BC7-9974-3B11577C22D5}" destId="{6633C405-935D-46C4-AB99-7376670D3983}" srcOrd="3" destOrd="0" presId="urn:microsoft.com/office/officeart/2005/8/layout/hList2"/>
    <dgm:cxn modelId="{5348A1CF-865F-4ED9-9BF3-36020717816D}" type="presParOf" srcId="{B711BCC6-6F87-4BC7-9974-3B11577C22D5}" destId="{E3044662-C19D-4DD2-9BB5-58361066C8FD}" srcOrd="4" destOrd="0" presId="urn:microsoft.com/office/officeart/2005/8/layout/hList2"/>
    <dgm:cxn modelId="{72A6EBF4-3B03-488A-97AF-9DCEDEA07F4A}" type="presParOf" srcId="{E3044662-C19D-4DD2-9BB5-58361066C8FD}" destId="{5CD58246-83DF-4DC7-B57E-EF1B42902921}" srcOrd="0" destOrd="0" presId="urn:microsoft.com/office/officeart/2005/8/layout/hList2"/>
    <dgm:cxn modelId="{F0B0FA00-4B52-4E09-AB9D-C0FB06F85C06}" type="presParOf" srcId="{E3044662-C19D-4DD2-9BB5-58361066C8FD}" destId="{0561A744-7A64-4436-913D-FD8F756435EF}" srcOrd="1" destOrd="0" presId="urn:microsoft.com/office/officeart/2005/8/layout/hList2"/>
    <dgm:cxn modelId="{130DD7A5-489C-4C8F-B083-3CE823C31D1D}" type="presParOf" srcId="{E3044662-C19D-4DD2-9BB5-58361066C8FD}" destId="{5FA685AC-EEF1-43D3-9584-4EAE5B9BEE5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F2880-E283-4DAF-BB2D-AE855AFAEFD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963EE9DD-9FB8-4A3D-AFB4-01D5D150E891}">
      <dgm:prSet phldrT="[Tekst]" custT="1"/>
      <dgm:spPr/>
      <dgm:t>
        <a:bodyPr/>
        <a:lstStyle/>
        <a:p>
          <a:r>
            <a:rPr lang="nl-BE" sz="1400" dirty="0">
              <a:latin typeface="Abadi Extra Light" panose="020B0204020104020204" pitchFamily="34" charset="0"/>
            </a:rPr>
            <a:t>Er hoeft niemand fysiek aanwezig te zijn: je kan mensen vanop afstand binnenlaten.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>
              <a:latin typeface="Abadi Extra Light" panose="020B0204020104020204" pitchFamily="34" charset="0"/>
            </a:rPr>
            <a:t>Enkel de cilinder van de deur dient vervangen te worden.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>
              <a:latin typeface="Abadi Extra Light" panose="020B0204020104020204" pitchFamily="34" charset="0"/>
            </a:rPr>
            <a:t>Geen internet nodig. Geen stroom nodig.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 err="1">
              <a:latin typeface="Abadi Extra Light" panose="020B0204020104020204" pitchFamily="34" charset="0"/>
            </a:rPr>
            <a:t>Veelgebruikers</a:t>
          </a:r>
          <a:r>
            <a:rPr lang="nl-BE" sz="1400" dirty="0">
              <a:latin typeface="Abadi Extra Light" panose="020B0204020104020204" pitchFamily="34" charset="0"/>
            </a:rPr>
            <a:t> kunnen een badge verkrijgen.</a:t>
          </a:r>
          <a:br>
            <a:rPr lang="nl-BE" sz="1400" dirty="0">
              <a:latin typeface="Abadi Extra Light" panose="020B0204020104020204" pitchFamily="34" charset="0"/>
            </a:rPr>
          </a:br>
          <a:r>
            <a:rPr lang="nl-BE" sz="1400" dirty="0">
              <a:latin typeface="Abadi Extra Light" panose="020B0204020104020204" pitchFamily="34" charset="0"/>
            </a:rPr>
            <a:t>(bijvoorbeeld brouwer of poetsploeg)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>
              <a:latin typeface="Abadi Extra Light" panose="020B0204020104020204" pitchFamily="34" charset="0"/>
            </a:rPr>
            <a:t>Er zit een logboek in (kan betwistingen tegengaan)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endParaRPr lang="nl-BE" sz="1400" dirty="0">
            <a:latin typeface="Abadi Extra Light" panose="020B0204020104020204" pitchFamily="34" charset="0"/>
          </a:endParaRPr>
        </a:p>
        <a:p>
          <a:endParaRPr lang="nl-BE" sz="1200" dirty="0">
            <a:latin typeface="Abadi Extra Light" panose="020B0204020104020204" pitchFamily="34" charset="0"/>
          </a:endParaRPr>
        </a:p>
      </dgm:t>
    </dgm:pt>
    <dgm:pt modelId="{936D1F44-A9E2-4594-AAE9-527575A4ECEC}" type="parTrans" cxnId="{356C6F4B-38B4-4CD7-9DCD-FD0102BF99AE}">
      <dgm:prSet/>
      <dgm:spPr/>
      <dgm:t>
        <a:bodyPr/>
        <a:lstStyle/>
        <a:p>
          <a:endParaRPr lang="nl-BE"/>
        </a:p>
      </dgm:t>
    </dgm:pt>
    <dgm:pt modelId="{CB451A57-CF16-4E4D-BE11-2B32B369F7E5}" type="sibTrans" cxnId="{356C6F4B-38B4-4CD7-9DCD-FD0102BF99AE}">
      <dgm:prSet/>
      <dgm:spPr/>
      <dgm:t>
        <a:bodyPr/>
        <a:lstStyle/>
        <a:p>
          <a:endParaRPr lang="nl-BE"/>
        </a:p>
      </dgm:t>
    </dgm:pt>
    <dgm:pt modelId="{41AE6FFA-0131-487B-B3E6-4DFD39872DDD}">
      <dgm:prSet phldrT="[Tekst]" custT="1"/>
      <dgm:spPr/>
      <dgm:t>
        <a:bodyPr/>
        <a:lstStyle/>
        <a:p>
          <a:r>
            <a:rPr lang="nl-BE" sz="1400" dirty="0">
              <a:latin typeface="Abadi Extra Light" panose="020B0204020104020204" pitchFamily="34" charset="0"/>
            </a:rPr>
            <a:t>Het systeem kan maar 4 personen tegelijk toelaten. Extra’s kunnen, maar dit heeft een kostenplaatje. (€50/jaar voor 10 extra’s).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>
              <a:latin typeface="Abadi Extra Light" panose="020B0204020104020204" pitchFamily="34" charset="0"/>
            </a:rPr>
            <a:t>De beheerder moet altijd toegang geven via de app. Opvolging! </a:t>
          </a:r>
        </a:p>
        <a:p>
          <a:endParaRPr lang="nl-BE" sz="1400" dirty="0">
            <a:latin typeface="Abadi Extra Light" panose="020B0204020104020204" pitchFamily="34" charset="0"/>
          </a:endParaRPr>
        </a:p>
        <a:p>
          <a:r>
            <a:rPr lang="nl-BE" sz="1400" dirty="0">
              <a:latin typeface="Abadi Extra Light" panose="020B0204020104020204" pitchFamily="34" charset="0"/>
            </a:rPr>
            <a:t>Systeem is een aanpassing. Oudere gebruikers moeten vlot met de smartphone kunnen werken.</a:t>
          </a:r>
          <a:br>
            <a:rPr lang="nl-BE" sz="1400" dirty="0">
              <a:latin typeface="Abadi Extra Light" panose="020B0204020104020204" pitchFamily="34" charset="0"/>
            </a:rPr>
          </a:br>
          <a:br>
            <a:rPr lang="nl-BE" sz="1400" dirty="0">
              <a:latin typeface="Abadi Extra Light" panose="020B0204020104020204" pitchFamily="34" charset="0"/>
            </a:rPr>
          </a:br>
          <a:r>
            <a:rPr lang="nl-BE" sz="1400" dirty="0">
              <a:latin typeface="Abadi Extra Light" panose="020B0204020104020204" pitchFamily="34" charset="0"/>
            </a:rPr>
            <a:t>Bluetooth moet altijd opstaan bij de huurder. </a:t>
          </a:r>
        </a:p>
      </dgm:t>
    </dgm:pt>
    <dgm:pt modelId="{973C3CDF-9566-4E37-BE6E-6E93B378633D}" type="parTrans" cxnId="{8BA8F876-A1B6-4E9E-8891-0BC740E01E5D}">
      <dgm:prSet/>
      <dgm:spPr/>
      <dgm:t>
        <a:bodyPr/>
        <a:lstStyle/>
        <a:p>
          <a:endParaRPr lang="nl-BE"/>
        </a:p>
      </dgm:t>
    </dgm:pt>
    <dgm:pt modelId="{ADC3E7F1-E48A-4D00-817D-87D150BA8007}" type="sibTrans" cxnId="{8BA8F876-A1B6-4E9E-8891-0BC740E01E5D}">
      <dgm:prSet/>
      <dgm:spPr/>
      <dgm:t>
        <a:bodyPr/>
        <a:lstStyle/>
        <a:p>
          <a:endParaRPr lang="nl-BE"/>
        </a:p>
      </dgm:t>
    </dgm:pt>
    <dgm:pt modelId="{993611AE-26F7-49C7-9CD6-884239688934}" type="pres">
      <dgm:prSet presAssocID="{EF2F2880-E283-4DAF-BB2D-AE855AFAEFD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4E46433-ECCD-4696-9CB3-AEE4F8A51CCF}" type="pres">
      <dgm:prSet presAssocID="{EF2F2880-E283-4DAF-BB2D-AE855AFAEFD1}" presName="Background" presStyleLbl="bgImgPlace1" presStyleIdx="0" presStyleCnt="1" custScaleY="102859" custLinFactNeighborX="-1946" custLinFactNeighborY="2598"/>
      <dgm:spPr/>
    </dgm:pt>
    <dgm:pt modelId="{49BBBCA3-B135-4A28-BB9A-CDB76AF0FBA4}" type="pres">
      <dgm:prSet presAssocID="{EF2F2880-E283-4DAF-BB2D-AE855AFAEFD1}" presName="ParentText1" presStyleLbl="revTx" presStyleIdx="0" presStyleCnt="2" custScaleX="82887" custScaleY="116545" custLinFactNeighborX="-10246" custLinFactNeighborY="1940">
        <dgm:presLayoutVars>
          <dgm:chMax val="0"/>
          <dgm:chPref val="0"/>
          <dgm:bulletEnabled val="1"/>
        </dgm:presLayoutVars>
      </dgm:prSet>
      <dgm:spPr/>
    </dgm:pt>
    <dgm:pt modelId="{CD753BB8-8155-4ED5-ABA4-BA61749CE9CB}" type="pres">
      <dgm:prSet presAssocID="{EF2F2880-E283-4DAF-BB2D-AE855AFAEFD1}" presName="ParentText2" presStyleLbl="revTx" presStyleIdx="1" presStyleCnt="2" custLinFactNeighborX="-7778" custLinFactNeighborY="-2188">
        <dgm:presLayoutVars>
          <dgm:chMax val="0"/>
          <dgm:chPref val="0"/>
          <dgm:bulletEnabled val="1"/>
        </dgm:presLayoutVars>
      </dgm:prSet>
      <dgm:spPr/>
    </dgm:pt>
    <dgm:pt modelId="{CD3771A5-B0B7-4FD9-A66E-0BCEA31E8222}" type="pres">
      <dgm:prSet presAssocID="{EF2F2880-E283-4DAF-BB2D-AE855AFAEFD1}" presName="Plus" presStyleLbl="alignNode1" presStyleIdx="0" presStyleCnt="2" custScaleX="60537" custScaleY="68233" custLinFactNeighborX="-6165" custLinFactNeighborY="-4817"/>
      <dgm:spPr/>
    </dgm:pt>
    <dgm:pt modelId="{D2FB4AD7-F189-418F-B8EC-3D1F47C8650B}" type="pres">
      <dgm:prSet presAssocID="{EF2F2880-E283-4DAF-BB2D-AE855AFAEFD1}" presName="Minus" presStyleLbl="alignNode1" presStyleIdx="1" presStyleCnt="2" custScaleX="95313" custScaleY="89757" custLinFactNeighborX="5223" custLinFactNeighborY="11939"/>
      <dgm:spPr/>
    </dgm:pt>
    <dgm:pt modelId="{5E2D1337-7349-4F91-B9C3-B9EE854FCFEC}" type="pres">
      <dgm:prSet presAssocID="{EF2F2880-E283-4DAF-BB2D-AE855AFAEFD1}" presName="Divider" presStyleLbl="parChTrans1D1" presStyleIdx="0" presStyleCnt="1" custLinFactX="-20726375" custLinFactNeighborX="-20800000" custLinFactNeighborY="-5344"/>
      <dgm:spPr/>
    </dgm:pt>
  </dgm:ptLst>
  <dgm:cxnLst>
    <dgm:cxn modelId="{C6BDF31A-05D5-46EB-A649-8104CB4B9694}" type="presOf" srcId="{41AE6FFA-0131-487B-B3E6-4DFD39872DDD}" destId="{CD753BB8-8155-4ED5-ABA4-BA61749CE9CB}" srcOrd="0" destOrd="0" presId="urn:microsoft.com/office/officeart/2009/3/layout/PlusandMinus"/>
    <dgm:cxn modelId="{CF970132-19C6-49F4-A119-80EB318EC5E6}" type="presOf" srcId="{EF2F2880-E283-4DAF-BB2D-AE855AFAEFD1}" destId="{993611AE-26F7-49C7-9CD6-884239688934}" srcOrd="0" destOrd="0" presId="urn:microsoft.com/office/officeart/2009/3/layout/PlusandMinus"/>
    <dgm:cxn modelId="{356C6F4B-38B4-4CD7-9DCD-FD0102BF99AE}" srcId="{EF2F2880-E283-4DAF-BB2D-AE855AFAEFD1}" destId="{963EE9DD-9FB8-4A3D-AFB4-01D5D150E891}" srcOrd="0" destOrd="0" parTransId="{936D1F44-A9E2-4594-AAE9-527575A4ECEC}" sibTransId="{CB451A57-CF16-4E4D-BE11-2B32B369F7E5}"/>
    <dgm:cxn modelId="{8BA8F876-A1B6-4E9E-8891-0BC740E01E5D}" srcId="{EF2F2880-E283-4DAF-BB2D-AE855AFAEFD1}" destId="{41AE6FFA-0131-487B-B3E6-4DFD39872DDD}" srcOrd="1" destOrd="0" parTransId="{973C3CDF-9566-4E37-BE6E-6E93B378633D}" sibTransId="{ADC3E7F1-E48A-4D00-817D-87D150BA8007}"/>
    <dgm:cxn modelId="{29E728AB-2ACB-4011-9C42-8C88EB22DDC2}" type="presOf" srcId="{963EE9DD-9FB8-4A3D-AFB4-01D5D150E891}" destId="{49BBBCA3-B135-4A28-BB9A-CDB76AF0FBA4}" srcOrd="0" destOrd="0" presId="urn:microsoft.com/office/officeart/2009/3/layout/PlusandMinus"/>
    <dgm:cxn modelId="{C05A09B6-FFE6-4B90-8C34-EC314FEDAFFF}" type="presParOf" srcId="{993611AE-26F7-49C7-9CD6-884239688934}" destId="{C4E46433-ECCD-4696-9CB3-AEE4F8A51CCF}" srcOrd="0" destOrd="0" presId="urn:microsoft.com/office/officeart/2009/3/layout/PlusandMinus"/>
    <dgm:cxn modelId="{DEB75778-586F-4001-8BCB-4A72C3D321D7}" type="presParOf" srcId="{993611AE-26F7-49C7-9CD6-884239688934}" destId="{49BBBCA3-B135-4A28-BB9A-CDB76AF0FBA4}" srcOrd="1" destOrd="0" presId="urn:microsoft.com/office/officeart/2009/3/layout/PlusandMinus"/>
    <dgm:cxn modelId="{5A22FFBB-3B8F-48E1-A9C9-4C3786317B2A}" type="presParOf" srcId="{993611AE-26F7-49C7-9CD6-884239688934}" destId="{CD753BB8-8155-4ED5-ABA4-BA61749CE9CB}" srcOrd="2" destOrd="0" presId="urn:microsoft.com/office/officeart/2009/3/layout/PlusandMinus"/>
    <dgm:cxn modelId="{D977D3B2-BF1A-4FC0-B001-316264E8DA2D}" type="presParOf" srcId="{993611AE-26F7-49C7-9CD6-884239688934}" destId="{CD3771A5-B0B7-4FD9-A66E-0BCEA31E8222}" srcOrd="3" destOrd="0" presId="urn:microsoft.com/office/officeart/2009/3/layout/PlusandMinus"/>
    <dgm:cxn modelId="{AB85C21F-9CBE-44EA-98CC-9082DE33FC04}" type="presParOf" srcId="{993611AE-26F7-49C7-9CD6-884239688934}" destId="{D2FB4AD7-F189-418F-B8EC-3D1F47C8650B}" srcOrd="4" destOrd="0" presId="urn:microsoft.com/office/officeart/2009/3/layout/PlusandMinus"/>
    <dgm:cxn modelId="{95B0DAFD-766C-4DE1-8C49-22F8A4747835}" type="presParOf" srcId="{993611AE-26F7-49C7-9CD6-884239688934}" destId="{5E2D1337-7349-4F91-B9C3-B9EE854FCFE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60021-F9DA-4039-B21D-334F03E0C4F3}">
      <dsp:nvSpPr>
        <dsp:cNvPr id="0" name=""/>
        <dsp:cNvSpPr/>
      </dsp:nvSpPr>
      <dsp:spPr>
        <a:xfrm rot="16200000">
          <a:off x="-1294413" y="2038977"/>
          <a:ext cx="3083341" cy="39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7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Deel 1</a:t>
          </a:r>
        </a:p>
      </dsp:txBody>
      <dsp:txXfrm>
        <a:off x="-1294413" y="2038977"/>
        <a:ext cx="3083341" cy="390475"/>
      </dsp:txXfrm>
    </dsp:sp>
    <dsp:sp modelId="{484D0E38-C230-4FC9-B6D3-009183D02DCE}">
      <dsp:nvSpPr>
        <dsp:cNvPr id="0" name=""/>
        <dsp:cNvSpPr/>
      </dsp:nvSpPr>
      <dsp:spPr>
        <a:xfrm>
          <a:off x="442494" y="692544"/>
          <a:ext cx="1944982" cy="30833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437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 err="1">
              <a:latin typeface="Abadi Extra Light" panose="020B0204020104020204" pitchFamily="34" charset="0"/>
            </a:rPr>
            <a:t>Heldergem</a:t>
          </a:r>
          <a:r>
            <a:rPr lang="nl-BE" sz="1600" kern="1200" dirty="0">
              <a:latin typeface="Abadi Extra Light" panose="020B0204020104020204" pitchFamily="34" charset="0"/>
            </a:rPr>
            <a:t> : </a:t>
          </a:r>
          <a:br>
            <a:rPr lang="nl-BE" sz="1600" kern="1200" dirty="0">
              <a:latin typeface="Abadi Extra Light" panose="020B0204020104020204" pitchFamily="34" charset="0"/>
            </a:rPr>
          </a:br>
          <a:r>
            <a:rPr lang="nl-BE" sz="1600" kern="1200" dirty="0">
              <a:latin typeface="Abadi Extra Light" panose="020B0204020104020204" pitchFamily="34" charset="0"/>
            </a:rPr>
            <a:t>een voorbeeld van toegankelijkheid-</a:t>
          </a:r>
          <a:r>
            <a:rPr lang="nl-BE" sz="1600" kern="1200" dirty="0" err="1">
              <a:latin typeface="Abadi Extra Light" panose="020B0204020104020204" pitchFamily="34" charset="0"/>
            </a:rPr>
            <a:t>syteem</a:t>
          </a: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r>
            <a:rPr lang="nl-BE" sz="1600" i="1" kern="1200" dirty="0">
              <a:latin typeface="Abadi Extra Light" panose="020B0204020104020204" pitchFamily="34" charset="0"/>
            </a:rPr>
            <a:t>Johan Baetens</a:t>
          </a:r>
        </a:p>
      </dsp:txBody>
      <dsp:txXfrm>
        <a:off x="442494" y="692544"/>
        <a:ext cx="1944982" cy="3083341"/>
      </dsp:txXfrm>
    </dsp:sp>
    <dsp:sp modelId="{25187F7C-1906-4B0E-8D21-1A3BB7083264}">
      <dsp:nvSpPr>
        <dsp:cNvPr id="0" name=""/>
        <dsp:cNvSpPr/>
      </dsp:nvSpPr>
      <dsp:spPr>
        <a:xfrm>
          <a:off x="52019" y="177116"/>
          <a:ext cx="780951" cy="78095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5655E-B540-4BAB-9FA6-9F398B52F9C9}">
      <dsp:nvSpPr>
        <dsp:cNvPr id="0" name=""/>
        <dsp:cNvSpPr/>
      </dsp:nvSpPr>
      <dsp:spPr>
        <a:xfrm rot="16200000">
          <a:off x="1549837" y="2038977"/>
          <a:ext cx="3083341" cy="39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7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Intermezzo</a:t>
          </a:r>
        </a:p>
      </dsp:txBody>
      <dsp:txXfrm>
        <a:off x="1549837" y="2038977"/>
        <a:ext cx="3083341" cy="390475"/>
      </dsp:txXfrm>
    </dsp:sp>
    <dsp:sp modelId="{DF201085-0FFE-489D-93E8-66BD074D9F27}">
      <dsp:nvSpPr>
        <dsp:cNvPr id="0" name=""/>
        <dsp:cNvSpPr/>
      </dsp:nvSpPr>
      <dsp:spPr>
        <a:xfrm>
          <a:off x="3286746" y="692544"/>
          <a:ext cx="1944982" cy="3083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4378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latin typeface="Abadi Extra Light" panose="020B0204020104020204" pitchFamily="34" charset="0"/>
            </a:rPr>
            <a:t>PC </a:t>
          </a:r>
          <a:r>
            <a:rPr lang="nl-BE" sz="1600" kern="1200" dirty="0" err="1">
              <a:latin typeface="Abadi Extra Light" panose="020B0204020104020204" pitchFamily="34" charset="0"/>
            </a:rPr>
            <a:t>Dikkelvenne</a:t>
          </a:r>
          <a:r>
            <a:rPr lang="nl-BE" sz="1600" kern="1200" dirty="0">
              <a:latin typeface="Abadi Extra Light" panose="020B0204020104020204" pitchFamily="34" charset="0"/>
            </a:rPr>
            <a:t>: een korte introductie</a:t>
          </a: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r>
            <a:rPr lang="nl-BE" sz="1600" i="1" kern="1200" dirty="0">
              <a:latin typeface="Abadi Extra Light" panose="020B0204020104020204" pitchFamily="34" charset="0"/>
            </a:rPr>
            <a:t>Isabelle </a:t>
          </a:r>
          <a:r>
            <a:rPr lang="nl-BE" sz="1600" i="1" kern="1200" dirty="0" err="1">
              <a:latin typeface="Abadi Extra Light" panose="020B0204020104020204" pitchFamily="34" charset="0"/>
            </a:rPr>
            <a:t>Tuypens</a:t>
          </a:r>
          <a:endParaRPr lang="nl-BE" sz="1600" i="1" kern="1200" dirty="0">
            <a:latin typeface="Abadi Extra Light" panose="020B0204020104020204" pitchFamily="34" charset="0"/>
          </a:endParaRPr>
        </a:p>
      </dsp:txBody>
      <dsp:txXfrm>
        <a:off x="3286746" y="692544"/>
        <a:ext cx="1944982" cy="3083341"/>
      </dsp:txXfrm>
    </dsp:sp>
    <dsp:sp modelId="{2C232105-1048-4689-A869-BB5C54415A50}">
      <dsp:nvSpPr>
        <dsp:cNvPr id="0" name=""/>
        <dsp:cNvSpPr/>
      </dsp:nvSpPr>
      <dsp:spPr>
        <a:xfrm>
          <a:off x="2896270" y="177116"/>
          <a:ext cx="780951" cy="78095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85AC-EEF1-43D3-9584-4EAE5B9BEE50}">
      <dsp:nvSpPr>
        <dsp:cNvPr id="0" name=""/>
        <dsp:cNvSpPr/>
      </dsp:nvSpPr>
      <dsp:spPr>
        <a:xfrm rot="16200000">
          <a:off x="4394089" y="2038977"/>
          <a:ext cx="3083341" cy="39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78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Deel 2</a:t>
          </a:r>
        </a:p>
      </dsp:txBody>
      <dsp:txXfrm>
        <a:off x="4394089" y="2038977"/>
        <a:ext cx="3083341" cy="390475"/>
      </dsp:txXfrm>
    </dsp:sp>
    <dsp:sp modelId="{0561A744-7A64-4436-913D-FD8F756435EF}">
      <dsp:nvSpPr>
        <dsp:cNvPr id="0" name=""/>
        <dsp:cNvSpPr/>
      </dsp:nvSpPr>
      <dsp:spPr>
        <a:xfrm>
          <a:off x="6130998" y="692544"/>
          <a:ext cx="1944982" cy="30833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4378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latin typeface="Abadi Extra Light" panose="020B0204020104020204" pitchFamily="34" charset="0"/>
            </a:rPr>
            <a:t>Een verhaal van over de provinciegrenzen: PC Schriek</a:t>
          </a: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br>
            <a:rPr lang="nl-BE" sz="1600" kern="1200" dirty="0">
              <a:latin typeface="Abadi Extra Light" panose="020B0204020104020204" pitchFamily="34" charset="0"/>
            </a:rPr>
          </a:br>
          <a:r>
            <a:rPr lang="nl-BE" sz="1600" i="1" kern="1200" dirty="0">
              <a:latin typeface="Abadi Extra Light" panose="020B0204020104020204" pitchFamily="34" charset="0"/>
            </a:rPr>
            <a:t>Marieke De Boe</a:t>
          </a:r>
        </a:p>
      </dsp:txBody>
      <dsp:txXfrm>
        <a:off x="6130998" y="692544"/>
        <a:ext cx="1944982" cy="3083341"/>
      </dsp:txXfrm>
    </dsp:sp>
    <dsp:sp modelId="{5CD58246-83DF-4DC7-B57E-EF1B42902921}">
      <dsp:nvSpPr>
        <dsp:cNvPr id="0" name=""/>
        <dsp:cNvSpPr/>
      </dsp:nvSpPr>
      <dsp:spPr>
        <a:xfrm>
          <a:off x="5740522" y="177116"/>
          <a:ext cx="780951" cy="78095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6433-ECCD-4696-9CB3-AEE4F8A51CCF}">
      <dsp:nvSpPr>
        <dsp:cNvPr id="0" name=""/>
        <dsp:cNvSpPr/>
      </dsp:nvSpPr>
      <dsp:spPr>
        <a:xfrm>
          <a:off x="526612" y="884809"/>
          <a:ext cx="7875727" cy="418649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BBCA3-B135-4A28-BB9A-CDB76AF0FBA4}">
      <dsp:nvSpPr>
        <dsp:cNvPr id="0" name=""/>
        <dsp:cNvSpPr/>
      </dsp:nvSpPr>
      <dsp:spPr>
        <a:xfrm>
          <a:off x="853452" y="1092762"/>
          <a:ext cx="3031371" cy="4058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Er hoeft niemand fysiek aanwezig te zijn: je kan mensen vanop afstand binnenlaten.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Enkel de cilinder van de deur dient vervangen te worden.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Geen internet nodig. Geen stroom nodig.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>
              <a:latin typeface="Abadi Extra Light" panose="020B0204020104020204" pitchFamily="34" charset="0"/>
            </a:rPr>
            <a:t>Veelgebruikers</a:t>
          </a:r>
          <a:r>
            <a:rPr lang="nl-BE" sz="1400" kern="1200" dirty="0">
              <a:latin typeface="Abadi Extra Light" panose="020B0204020104020204" pitchFamily="34" charset="0"/>
            </a:rPr>
            <a:t> kunnen een badge verkrijgen.</a:t>
          </a:r>
          <a:br>
            <a:rPr lang="nl-BE" sz="1400" kern="1200" dirty="0">
              <a:latin typeface="Abadi Extra Light" panose="020B0204020104020204" pitchFamily="34" charset="0"/>
            </a:rPr>
          </a:br>
          <a:r>
            <a:rPr lang="nl-BE" sz="1400" kern="1200" dirty="0">
              <a:latin typeface="Abadi Extra Light" panose="020B0204020104020204" pitchFamily="34" charset="0"/>
            </a:rPr>
            <a:t>(bijvoorbeeld brouwer of poetsploeg)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Er zit een logboek in (kan betwistingen tegengaan)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200" kern="1200" dirty="0">
            <a:latin typeface="Abadi Extra Light" panose="020B0204020104020204" pitchFamily="34" charset="0"/>
          </a:endParaRPr>
        </a:p>
      </dsp:txBody>
      <dsp:txXfrm>
        <a:off x="853452" y="1092762"/>
        <a:ext cx="3031371" cy="4058032"/>
      </dsp:txXfrm>
    </dsp:sp>
    <dsp:sp modelId="{CD753BB8-8155-4ED5-ABA4-BA61749CE9CB}">
      <dsp:nvSpPr>
        <dsp:cNvPr id="0" name=""/>
        <dsp:cNvSpPr/>
      </dsp:nvSpPr>
      <dsp:spPr>
        <a:xfrm>
          <a:off x="4369488" y="1237071"/>
          <a:ext cx="3657234" cy="348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Het systeem kan maar 4 personen tegelijk toelaten. Extra’s kunnen, maar dit heeft een kostenplaatje. (€50/jaar voor 10 extra’s).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De beheerder moet altijd toegang geven via de app. Opvolging!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 dirty="0">
            <a:latin typeface="Abadi Extra Light" panose="020B0204020104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latin typeface="Abadi Extra Light" panose="020B0204020104020204" pitchFamily="34" charset="0"/>
            </a:rPr>
            <a:t>Systeem is een aanpassing. Oudere gebruikers moeten vlot met de smartphone kunnen werken.</a:t>
          </a:r>
          <a:br>
            <a:rPr lang="nl-BE" sz="1400" kern="1200" dirty="0">
              <a:latin typeface="Abadi Extra Light" panose="020B0204020104020204" pitchFamily="34" charset="0"/>
            </a:rPr>
          </a:br>
          <a:br>
            <a:rPr lang="nl-BE" sz="1400" kern="1200" dirty="0">
              <a:latin typeface="Abadi Extra Light" panose="020B0204020104020204" pitchFamily="34" charset="0"/>
            </a:rPr>
          </a:br>
          <a:r>
            <a:rPr lang="nl-BE" sz="1400" kern="1200" dirty="0">
              <a:latin typeface="Abadi Extra Light" panose="020B0204020104020204" pitchFamily="34" charset="0"/>
            </a:rPr>
            <a:t>Bluetooth moet altijd opstaan bij de huurder. </a:t>
          </a:r>
        </a:p>
      </dsp:txBody>
      <dsp:txXfrm>
        <a:off x="4369488" y="1237071"/>
        <a:ext cx="3657234" cy="3481944"/>
      </dsp:txXfrm>
    </dsp:sp>
    <dsp:sp modelId="{CD3771A5-B0B7-4FD9-A66E-0BCEA31E8222}">
      <dsp:nvSpPr>
        <dsp:cNvPr id="0" name=""/>
        <dsp:cNvSpPr/>
      </dsp:nvSpPr>
      <dsp:spPr>
        <a:xfrm>
          <a:off x="73923" y="193034"/>
          <a:ext cx="931625" cy="1050061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4AD7-F189-418F-B8EC-3D1F47C8650B}">
      <dsp:nvSpPr>
        <dsp:cNvPr id="0" name=""/>
        <dsp:cNvSpPr/>
      </dsp:nvSpPr>
      <dsp:spPr>
        <a:xfrm>
          <a:off x="7578888" y="660847"/>
          <a:ext cx="1380522" cy="44551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1337-7349-4F91-B9C3-B9EE854FCFEC}">
      <dsp:nvSpPr>
        <dsp:cNvPr id="0" name=""/>
        <dsp:cNvSpPr/>
      </dsp:nvSpPr>
      <dsp:spPr>
        <a:xfrm>
          <a:off x="4241818" y="1142982"/>
          <a:ext cx="905" cy="3325592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FB025-221C-42C3-94B7-05ED1AF259C6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139B-8912-43BC-8610-1E37A699409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20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Sleutel lag bij eenzelfde persoon: druk en verantwoordelijkheid bij die persoon</a:t>
            </a:r>
            <a:br>
              <a:rPr lang="nl-BE" dirty="0"/>
            </a:br>
            <a:r>
              <a:rPr lang="nl-BE" dirty="0"/>
              <a:t>kregen soms sleutel niet terug</a:t>
            </a:r>
          </a:p>
          <a:p>
            <a:r>
              <a:rPr lang="nl-BE" dirty="0"/>
              <a:t>Voor huurders extra taak om sleutel telkens op te halen en terug te brengen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9139B-8912-43BC-8610-1E37A699409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66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61B3-202E-9B93-B3C0-5DBEB638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6DBD1AF-8106-FC25-2A05-B2E1DB014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309208-63DF-EC09-9133-3417BAB9B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E36CC7-AC65-ACCF-C246-8A7E127EE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9139B-8912-43BC-8610-1E37A699409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60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81C8-3ECA-F977-6BB2-C2CC2DBF9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897CB27-6431-EF5A-02DB-0189994F2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34B96FF-9F77-2A06-9685-B77994E7F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1D793F-D7EE-9D3A-0E39-CF41F85F5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9139B-8912-43BC-8610-1E37A699409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67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968D3-D065-CD55-1704-CA275725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0A9B32-5323-C939-E55F-3C5A13E8C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7083D0-E7F9-725B-89AE-387BC295B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F1D3B7-BA37-55A4-E25A-4A8048AD4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9139B-8912-43BC-8610-1E37A699409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483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5AF47B-6992-C6E4-71B4-A9D5AD26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00F7-7CCD-4553-94A7-6FA84B6D33EC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D418F8-82A1-C819-A606-8C35ADF2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850FDE-4AA6-E8C8-D89F-FC08B68F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63C-93BF-415D-A3F2-359299CCC5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8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F1BF39-1DC8-65BB-3F5D-19AEE455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91048B-1356-1AAD-5B17-E1828113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A7DB0D-B90B-7720-8CA3-11AD29F63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00F7-7CCD-4553-94A7-6FA84B6D33EC}" type="datetimeFigureOut">
              <a:rPr lang="nl-BE" smtClean="0"/>
              <a:t>23/04/2024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CD4146-4248-DBAF-C8E7-2AE7A7E69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975F53-C170-4694-1D26-EBD7CC728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863C-93BF-415D-A3F2-359299CCC5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0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wrDEove1xk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g"/><Relationship Id="rId10" Type="http://schemas.microsoft.com/office/2007/relationships/diagramDrawing" Target="../diagrams/drawing2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2C4DE9-532F-5446-D21F-802B95C3F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364727FD-76D7-BB15-AD1F-E7F59776D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C0DA442C-4F24-BE61-E6D7-05D73D678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11F2BD-C191-6C22-2456-C901C5268F5B}"/>
              </a:ext>
            </a:extLst>
          </p:cNvPr>
          <p:cNvSpPr txBox="1"/>
          <p:nvPr/>
        </p:nvSpPr>
        <p:spPr>
          <a:xfrm>
            <a:off x="6719582" y="326648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1B7DA31-62FE-2767-6A8C-057F7B7E659B}"/>
              </a:ext>
            </a:extLst>
          </p:cNvPr>
          <p:cNvSpPr txBox="1"/>
          <p:nvPr/>
        </p:nvSpPr>
        <p:spPr>
          <a:xfrm>
            <a:off x="0" y="2281806"/>
            <a:ext cx="12192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                   </a:t>
            </a:r>
            <a:r>
              <a:rPr lang="nl-BE" sz="3200" dirty="0" err="1">
                <a:solidFill>
                  <a:schemeClr val="bg1"/>
                </a:solidFill>
              </a:rPr>
              <a:t>Trefdag</a:t>
            </a:r>
            <a:r>
              <a:rPr lang="nl-BE" sz="3200" dirty="0">
                <a:solidFill>
                  <a:schemeClr val="bg1"/>
                </a:solidFill>
              </a:rPr>
              <a:t> 7 </a:t>
            </a:r>
            <a:br>
              <a:rPr lang="nl-BE" sz="3200" dirty="0">
                <a:solidFill>
                  <a:schemeClr val="bg1"/>
                </a:solidFill>
              </a:rPr>
            </a:br>
            <a:br>
              <a:rPr lang="nl-BE" sz="3200" dirty="0">
                <a:solidFill>
                  <a:schemeClr val="bg1"/>
                </a:solidFill>
              </a:rPr>
            </a:br>
            <a:r>
              <a:rPr lang="nl-BE" sz="3200" dirty="0">
                <a:solidFill>
                  <a:schemeClr val="bg1"/>
                </a:solidFill>
              </a:rPr>
              <a:t>                   TOEGANKELIJKHEID EN RESERVATIESYSTEMEN</a:t>
            </a:r>
          </a:p>
        </p:txBody>
      </p:sp>
    </p:spTree>
    <p:extLst>
      <p:ext uri="{BB962C8B-B14F-4D97-AF65-F5344CB8AC3E}">
        <p14:creationId xmlns:p14="http://schemas.microsoft.com/office/powerpoint/2010/main" val="353000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2C14F-377A-18B3-4D31-0F7B20A9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3C56C9C-9B51-EC4B-E6B0-0D57BCF8F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DD21838-A48F-E54E-E52E-DC471B0BE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94D59DE7-FE27-0AB0-0D3C-DAA1A753B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5D3E18-9820-34F8-C890-5D99DD4153DD}"/>
              </a:ext>
            </a:extLst>
          </p:cNvPr>
          <p:cNvSpPr txBox="1"/>
          <p:nvPr/>
        </p:nvSpPr>
        <p:spPr>
          <a:xfrm>
            <a:off x="5830349" y="298306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4E0C55-A2E0-D30A-47A1-7A18ABBA8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952874"/>
              </p:ext>
            </p:extLst>
          </p:nvPr>
        </p:nvGraphicFramePr>
        <p:xfrm>
          <a:off x="2032000" y="719667"/>
          <a:ext cx="8128000" cy="395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89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B4FF-D128-3D3A-EC5C-43F2F0618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5738789-56D0-A2F6-D51B-2FE02EE23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B7F9F8E-C6EB-83AF-8399-0D6D9FD99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AD4B19C5-E5DD-09E3-773D-C60E2F01F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7187FC2-E6E8-E381-3F1A-438E7585B1F0}"/>
              </a:ext>
            </a:extLst>
          </p:cNvPr>
          <p:cNvSpPr txBox="1"/>
          <p:nvPr/>
        </p:nvSpPr>
        <p:spPr>
          <a:xfrm>
            <a:off x="6719582" y="326648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382B484-D584-0208-26DC-1A3B77C7DE46}"/>
              </a:ext>
            </a:extLst>
          </p:cNvPr>
          <p:cNvSpPr txBox="1"/>
          <p:nvPr/>
        </p:nvSpPr>
        <p:spPr>
          <a:xfrm>
            <a:off x="0" y="2281806"/>
            <a:ext cx="12192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                   Schriek</a:t>
            </a:r>
            <a:br>
              <a:rPr lang="nl-BE" sz="3200" dirty="0">
                <a:solidFill>
                  <a:schemeClr val="bg1"/>
                </a:solidFill>
              </a:rPr>
            </a:br>
            <a:br>
              <a:rPr lang="nl-BE" sz="3200" dirty="0">
                <a:solidFill>
                  <a:schemeClr val="bg1"/>
                </a:solidFill>
              </a:rPr>
            </a:br>
            <a:r>
              <a:rPr lang="nl-BE" sz="3200" dirty="0">
                <a:solidFill>
                  <a:schemeClr val="bg1"/>
                </a:solidFill>
              </a:rPr>
              <a:t>                   Het verhaal van een tevreden bestuur</a:t>
            </a:r>
          </a:p>
        </p:txBody>
      </p:sp>
    </p:spTree>
    <p:extLst>
      <p:ext uri="{BB962C8B-B14F-4D97-AF65-F5344CB8AC3E}">
        <p14:creationId xmlns:p14="http://schemas.microsoft.com/office/powerpoint/2010/main" val="80286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1B582-799B-E4C2-C3AA-E8E186E0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EC135-0E4F-40DB-4595-CA2E27872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B279807-6843-C671-B195-920D3EE14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61BDDD8-0D7E-E47F-B398-C684C8F93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7E8A04A-2E17-2013-BB22-681863DE1B35}"/>
              </a:ext>
            </a:extLst>
          </p:cNvPr>
          <p:cNvSpPr txBox="1"/>
          <p:nvPr/>
        </p:nvSpPr>
        <p:spPr>
          <a:xfrm>
            <a:off x="6719582" y="326648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5B295D-AC33-DEC0-9037-DFB577C8DE36}"/>
              </a:ext>
            </a:extLst>
          </p:cNvPr>
          <p:cNvSpPr txBox="1"/>
          <p:nvPr/>
        </p:nvSpPr>
        <p:spPr>
          <a:xfrm>
            <a:off x="998290" y="1770077"/>
            <a:ext cx="5217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Zoektocht naar geschikt systeem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Nadelen aan vorig systeem wegwerken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Efficiëntie voorop!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Abadi Extra Light" panose="020B0204020104020204" pitchFamily="34" charset="0"/>
              </a:rPr>
              <a:t>Tapkey</a:t>
            </a:r>
            <a:r>
              <a:rPr lang="nl-BE" dirty="0">
                <a:latin typeface="Abadi Extra Light" panose="020B0204020104020204" pitchFamily="34" charset="0"/>
              </a:rPr>
              <a:t>: een handige app.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65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CAA5-A85F-6134-8A6F-E6955300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3192FA-1657-105F-46A6-8FEC07B66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DD8D102-5549-6C66-F9E2-FECC951CD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A9984182-D339-4EF4-4041-DBD1A7BA4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26D8F60-432B-D724-9EE6-46252129B6C4}"/>
              </a:ext>
            </a:extLst>
          </p:cNvPr>
          <p:cNvSpPr txBox="1"/>
          <p:nvPr/>
        </p:nvSpPr>
        <p:spPr>
          <a:xfrm>
            <a:off x="6719582" y="326648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189EAD4-77BD-6454-7A8F-00ED1C0910E3}"/>
              </a:ext>
            </a:extLst>
          </p:cNvPr>
          <p:cNvSpPr txBox="1"/>
          <p:nvPr/>
        </p:nvSpPr>
        <p:spPr>
          <a:xfrm>
            <a:off x="998290" y="1770077"/>
            <a:ext cx="7393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>
                <a:latin typeface="Abadi Extra Light" panose="020B0204020104020204" pitchFamily="34" charset="0"/>
              </a:rPr>
              <a:t>Stappenplan</a:t>
            </a:r>
            <a:br>
              <a:rPr lang="nl-BE" u="sng" dirty="0">
                <a:latin typeface="Abadi Extra Light" panose="020B0204020104020204" pitchFamily="34" charset="0"/>
              </a:rPr>
            </a:br>
            <a:endParaRPr lang="nl-BE" u="sng" dirty="0">
              <a:latin typeface="Abadi Extra Light" panose="020B0204020104020204" pitchFamily="34" charset="0"/>
            </a:endParaRPr>
          </a:p>
          <a:p>
            <a:r>
              <a:rPr lang="nl-BE" dirty="0">
                <a:latin typeface="Abadi Extra Light" panose="020B0204020104020204" pitchFamily="34" charset="0"/>
              </a:rPr>
              <a:t>- Huurder belt naar verantwoordelijke</a:t>
            </a:r>
          </a:p>
          <a:p>
            <a:r>
              <a:rPr lang="nl-BE" dirty="0">
                <a:latin typeface="Abadi Extra Light" panose="020B0204020104020204" pitchFamily="34" charset="0"/>
              </a:rPr>
              <a:t>- Beheerder PC stuurt handleiding door + filmpje</a:t>
            </a:r>
            <a:br>
              <a:rPr lang="nl-BE" dirty="0">
                <a:latin typeface="Abadi Extra Light" panose="020B0204020104020204" pitchFamily="34" charset="0"/>
              </a:rPr>
            </a:br>
            <a:r>
              <a:rPr lang="nl-BE" dirty="0">
                <a:latin typeface="Abadi Extra Light" panose="020B0204020104020204" pitchFamily="34" charset="0"/>
              </a:rPr>
              <a:t>- Huurder moet app installeren en eenmalig account aanmaken.</a:t>
            </a:r>
          </a:p>
          <a:p>
            <a:r>
              <a:rPr lang="nl-BE" dirty="0">
                <a:latin typeface="Abadi Extra Light" panose="020B0204020104020204" pitchFamily="34" charset="0"/>
              </a:rPr>
              <a:t>- Beheerder kan personen toegang geven tot de zaal. </a:t>
            </a:r>
          </a:p>
          <a:p>
            <a:r>
              <a:rPr lang="nl-BE" dirty="0">
                <a:latin typeface="Abadi Extra Light" panose="020B0204020104020204" pitchFamily="34" charset="0"/>
              </a:rPr>
              <a:t>- Huurder kan de hoofddeur openen met de app op de telefoon.</a:t>
            </a:r>
          </a:p>
          <a:p>
            <a:endParaRPr lang="nl-BE" dirty="0">
              <a:latin typeface="Abadi Extra Light" panose="020B0204020104020204" pitchFamily="34" charset="0"/>
            </a:endParaRPr>
          </a:p>
          <a:p>
            <a:endParaRPr lang="nl-BE" dirty="0">
              <a:latin typeface="Abadi Extra Light" panose="020B0204020104020204" pitchFamily="34" charset="0"/>
            </a:endParaRPr>
          </a:p>
          <a:p>
            <a:r>
              <a:rPr lang="nl-BE" dirty="0">
                <a:latin typeface="Abadi Extra Light" panose="020B0204020104020204" pitchFamily="34" charset="0"/>
              </a:rPr>
              <a:t>   </a:t>
            </a:r>
            <a:r>
              <a:rPr lang="nl-BE" dirty="0">
                <a:latin typeface="Abadi Extra Light" panose="020B0204020104020204" pitchFamily="34" charset="0"/>
                <a:hlinkClick r:id="rId6"/>
              </a:rPr>
              <a:t>https://www.youtube.com/watch?v=hwrDEove1xk</a:t>
            </a:r>
            <a:r>
              <a:rPr lang="nl-BE" dirty="0">
                <a:latin typeface="Abadi Extra Light" panose="020B0204020104020204" pitchFamily="34" charset="0"/>
              </a:rPr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597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B2503-CF08-116C-E5A5-0F32DB53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FB4EB7F-A390-C9D5-D3B8-4C0E25C92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766396"/>
            <a:ext cx="2152336" cy="836428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54A6ECE-8AB5-5251-373B-AD9EC7752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35" y="5666944"/>
            <a:ext cx="3772058" cy="976380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580C215-C06F-66AD-A7F9-70601E4F4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" y="6004398"/>
            <a:ext cx="1846324" cy="4026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F8F6EC-550E-136D-0242-30576DD0C1A2}"/>
              </a:ext>
            </a:extLst>
          </p:cNvPr>
          <p:cNvSpPr txBox="1"/>
          <p:nvPr/>
        </p:nvSpPr>
        <p:spPr>
          <a:xfrm>
            <a:off x="9773920" y="97177"/>
            <a:ext cx="3439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26DE7A-A15D-4527-2328-BD1406F9F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476730"/>
              </p:ext>
            </p:extLst>
          </p:nvPr>
        </p:nvGraphicFramePr>
        <p:xfrm>
          <a:off x="538480" y="450950"/>
          <a:ext cx="9052560" cy="535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9997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9B2F-8A3D-4D6B-5A04-41D4A394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3BA6404-8828-3E08-802D-B695570EF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7910" r="5808" b="28528"/>
          <a:stretch/>
        </p:blipFill>
        <p:spPr>
          <a:xfrm>
            <a:off x="3120704" y="5662292"/>
            <a:ext cx="2420222" cy="940532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F0872E8-42AB-C6E8-86A2-56C49DCE4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70" y="5405520"/>
            <a:ext cx="4458930" cy="1154174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B4BD2E3-B66A-84AF-3756-14157CB69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5982607"/>
            <a:ext cx="1946243" cy="42444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F7E2DB-14D6-2610-6A22-D2D4A01AAEF1}"/>
              </a:ext>
            </a:extLst>
          </p:cNvPr>
          <p:cNvSpPr txBox="1"/>
          <p:nvPr/>
        </p:nvSpPr>
        <p:spPr>
          <a:xfrm>
            <a:off x="6719582" y="326648"/>
            <a:ext cx="572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i="1" dirty="0">
                <a:latin typeface="Alasassy Caps" panose="020F0502020204030204" pitchFamily="2" charset="0"/>
                <a:cs typeface="Aharoni" panose="02010803020104030203" pitchFamily="2" charset="-79"/>
              </a:rPr>
              <a:t>Boost je dorpszaal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D3501B-9F45-FA4D-EAB4-79408B425058}"/>
              </a:ext>
            </a:extLst>
          </p:cNvPr>
          <p:cNvSpPr txBox="1"/>
          <p:nvPr/>
        </p:nvSpPr>
        <p:spPr>
          <a:xfrm>
            <a:off x="1280160" y="1635760"/>
            <a:ext cx="7934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>
                <a:latin typeface="Abadi Extra Light" panose="020B0204020104020204" pitchFamily="34" charset="0"/>
              </a:rPr>
              <a:t>Kostenplaatje</a:t>
            </a:r>
          </a:p>
          <a:p>
            <a:endParaRPr lang="nl-BE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€700 voor het hoofdslot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Nieuwe sloten voor andere deuren – afhankelijk van aantal deuren (bij hen €800)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Facultatief = Badges: €16/stuk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Abadi Extra Light" panose="020B0204020104020204" pitchFamily="34" charset="0"/>
              </a:rPr>
              <a:t>Facultatief = extra toegang €50/jaar voor 10 extra’s. </a:t>
            </a:r>
          </a:p>
          <a:p>
            <a:endParaRPr lang="nl-BE" sz="1400" dirty="0">
              <a:latin typeface="Abadi Extra Light" panose="020B020402010402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4593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f9604c-fb1e-4b20-91d6-17a797f9a39f" xsi:nil="true"/>
    <lcf76f155ced4ddcb4097134ff3c332f xmlns="4da34de1-4c0d-41fb-9537-e8918aa0d0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329A6C590DA4D82BE6AB3CC9A2293" ma:contentTypeVersion="13" ma:contentTypeDescription="Create a new document." ma:contentTypeScope="" ma:versionID="6272de5416b9a1ac86c6df553a8c3034">
  <xsd:schema xmlns:xsd="http://www.w3.org/2001/XMLSchema" xmlns:xs="http://www.w3.org/2001/XMLSchema" xmlns:p="http://schemas.microsoft.com/office/2006/metadata/properties" xmlns:ns2="4da34de1-4c0d-41fb-9537-e8918aa0d065" xmlns:ns3="aaf9604c-fb1e-4b20-91d6-17a797f9a39f" targetNamespace="http://schemas.microsoft.com/office/2006/metadata/properties" ma:root="true" ma:fieldsID="a6210f42ac56af8184a8b9770a7e55b4" ns2:_="" ns3:_="">
    <xsd:import namespace="4da34de1-4c0d-41fb-9537-e8918aa0d065"/>
    <xsd:import namespace="aaf9604c-fb1e-4b20-91d6-17a797f9a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4de1-4c0d-41fb-9537-e8918aa0d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95e66d-8c03-4dcf-8cef-00435f5d9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9604c-fb1e-4b20-91d6-17a797f9a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768c1cc-d591-46d8-a30c-ac8ab85f803a}" ma:internalName="TaxCatchAll" ma:showField="CatchAllData" ma:web="aaf9604c-fb1e-4b20-91d6-17a797f9a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EEF76F-A788-40A6-84CB-CD54190927AB}">
  <ds:schemaRefs>
    <ds:schemaRef ds:uri="http://schemas.microsoft.com/office/2006/metadata/properties"/>
    <ds:schemaRef ds:uri="http://schemas.microsoft.com/office/infopath/2007/PartnerControls"/>
    <ds:schemaRef ds:uri="bc29b3b5-df6e-4e4a-9628-6c4c7200ce17"/>
    <ds:schemaRef ds:uri="aaf9604c-fb1e-4b20-91d6-17a797f9a39f"/>
    <ds:schemaRef ds:uri="4da34de1-4c0d-41fb-9537-e8918aa0d065"/>
  </ds:schemaRefs>
</ds:datastoreItem>
</file>

<file path=customXml/itemProps2.xml><?xml version="1.0" encoding="utf-8"?>
<ds:datastoreItem xmlns:ds="http://schemas.openxmlformats.org/officeDocument/2006/customXml" ds:itemID="{E4F9D6CD-69B1-4721-A739-84E3D32F3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5415E-2B41-47C7-A962-5290BDB6E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34de1-4c0d-41fb-9537-e8918aa0d065"/>
    <ds:schemaRef ds:uri="aaf9604c-fb1e-4b20-91d6-17a797f9a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369</Words>
  <Application>Microsoft Office PowerPoint</Application>
  <PresentationFormat>Breedbeeld</PresentationFormat>
  <Paragraphs>57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Abadi Extra Light</vt:lpstr>
      <vt:lpstr>Alasassy Caps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Lhermitte</dc:creator>
  <cp:lastModifiedBy>Marieke De Boe</cp:lastModifiedBy>
  <cp:revision>19</cp:revision>
  <cp:lastPrinted>2022-10-19T13:43:31Z</cp:lastPrinted>
  <dcterms:created xsi:type="dcterms:W3CDTF">2022-10-19T09:18:29Z</dcterms:created>
  <dcterms:modified xsi:type="dcterms:W3CDTF">2024-04-23T13:28:26Z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0x0101002B8329A6C590DA4D82BE6AB3CC9A2293</vt:lpwstr>
  </property>
  <property fmtid="{D5CDD505-2E9C-101B-9397-08002B2CF9AE}" pid="3" name="MediaServiceImageTags">
    <vt:lpwstr/>
  </property>
</Properties>
</file>